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58" r:id="rId2"/>
    <p:sldId id="259" r:id="rId3"/>
  </p:sldIdLst>
  <p:sldSz cx="7559675" cy="1069181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117D"/>
    <a:srgbClr val="FCE7EC"/>
    <a:srgbClr val="BFBFBF"/>
    <a:srgbClr val="C3C3C3"/>
    <a:srgbClr val="EDEDED"/>
    <a:srgbClr val="E2F3F8"/>
    <a:srgbClr val="E36729"/>
    <a:srgbClr val="FFFCD2"/>
    <a:srgbClr val="714A8C"/>
    <a:srgbClr val="008E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52"/>
    <p:restoredTop sz="94622"/>
  </p:normalViewPr>
  <p:slideViewPr>
    <p:cSldViewPr snapToGrid="0" snapToObjects="1">
      <p:cViewPr varScale="1">
        <p:scale>
          <a:sx n="63" d="100"/>
          <a:sy n="63" d="100"/>
        </p:scale>
        <p:origin x="1440" y="78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213E05-F4C8-8345-AB3E-AD2499B39D19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0750" y="1233488"/>
            <a:ext cx="23542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696E41-2B97-3F46-8C9F-EE8D8BDC3E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921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96E41-2B97-3F46-8C9F-EE8D8BDC3E80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9911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96E41-2B97-3F46-8C9F-EE8D8BDC3E80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7464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AA9B-D958-7B44-A062-D2A0DF5A92BC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662B9-1BB9-3045-BEA5-93F45F13AF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8235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AA9B-D958-7B44-A062-D2A0DF5A92BC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662B9-1BB9-3045-BEA5-93F45F13AF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2835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AA9B-D958-7B44-A062-D2A0DF5A92BC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662B9-1BB9-3045-BEA5-93F45F13AF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6924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AA9B-D958-7B44-A062-D2A0DF5A92BC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662B9-1BB9-3045-BEA5-93F45F13AF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4726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AA9B-D958-7B44-A062-D2A0DF5A92BC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662B9-1BB9-3045-BEA5-93F45F13AF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3307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AA9B-D958-7B44-A062-D2A0DF5A92BC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662B9-1BB9-3045-BEA5-93F45F13AF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5853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AA9B-D958-7B44-A062-D2A0DF5A92BC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662B9-1BB9-3045-BEA5-93F45F13AF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9955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AA9B-D958-7B44-A062-D2A0DF5A92BC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662B9-1BB9-3045-BEA5-93F45F13AF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718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プレースホルダーまでドラッグするかアイコンをクリックして図を追加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AA9B-D958-7B44-A062-D2A0DF5A92BC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662B9-1BB9-3045-BEA5-93F45F13AF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746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AA9B-D958-7B44-A062-D2A0DF5A92BC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662B9-1BB9-3045-BEA5-93F45F13AF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3130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AA9B-D958-7B44-A062-D2A0DF5A92BC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662B9-1BB9-3045-BEA5-93F45F13AF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5108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6AA9B-D958-7B44-A062-D2A0DF5A92BC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662B9-1BB9-3045-BEA5-93F45F13AF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3158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5" Type="http://schemas.openxmlformats.org/officeDocument/2006/relationships/image" Target="../media/image12.png"/><Relationship Id="rId10" Type="http://schemas.microsoft.com/office/2007/relationships/hdphoto" Target="../media/hdphoto1.wdp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560000" cy="10690694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1236339" y="10087843"/>
            <a:ext cx="5721928" cy="5078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6350"/>
          </a:bodyPr>
          <a:lstStyle/>
          <a:p>
            <a:r>
              <a:rPr lang="en-US" altLang="ja-JP" sz="2700" dirty="0">
                <a:solidFill>
                  <a:srgbClr val="E36729"/>
                </a:solidFill>
                <a:effectLst>
                  <a:glow rad="254000">
                    <a:schemeClr val="bg1"/>
                  </a:glow>
                </a:effectLst>
                <a:latin typeface="メイリオ ボールド" charset="-128"/>
                <a:ea typeface="メイリオ ボールド" charset="-128"/>
              </a:rPr>
              <a:t>0282-24-4165</a:t>
            </a:r>
            <a:r>
              <a:rPr lang="ja-JP" altLang="en-US" dirty="0">
                <a:solidFill>
                  <a:srgbClr val="E36729"/>
                </a:solidFill>
                <a:effectLst>
                  <a:glow rad="254000">
                    <a:schemeClr val="bg1"/>
                  </a:glow>
                </a:effectLst>
                <a:latin typeface="メイリオ ボールド" charset="-128"/>
                <a:ea typeface="メイリオ ボールド" charset="-128"/>
              </a:rPr>
              <a:t>（岡本）</a:t>
            </a:r>
            <a:endParaRPr kumimoji="1" lang="ja-JP" altLang="en-US" dirty="0">
              <a:solidFill>
                <a:srgbClr val="E36729"/>
              </a:solidFill>
              <a:effectLst>
                <a:glow rad="254000">
                  <a:schemeClr val="bg1"/>
                </a:glow>
              </a:effectLst>
              <a:latin typeface="メイリオ ボールド" charset="-128"/>
              <a:ea typeface="メイリオ ボールド" charset="-128"/>
            </a:endParaRP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78" y="137290"/>
            <a:ext cx="2356522" cy="588715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611" y="44773"/>
            <a:ext cx="1385444" cy="1385444"/>
          </a:xfrm>
          <a:prstGeom prst="rect">
            <a:avLst/>
          </a:prstGeom>
        </p:spPr>
      </p:pic>
      <p:sp>
        <p:nvSpPr>
          <p:cNvPr id="59" name="テキスト ボックス 58"/>
          <p:cNvSpPr txBox="1"/>
          <p:nvPr/>
        </p:nvSpPr>
        <p:spPr>
          <a:xfrm>
            <a:off x="309959" y="1163703"/>
            <a:ext cx="6219430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6350">
              <a:extrusionClr>
                <a:schemeClr val="bg1"/>
              </a:extrusionClr>
            </a:sp3d>
          </a:bodyPr>
          <a:lstStyle/>
          <a:p>
            <a:r>
              <a:rPr lang="en-US" altLang="ja-JP" sz="5100" dirty="0">
                <a:ln w="190500" cap="rnd">
                  <a:noFill/>
                  <a:round/>
                </a:ln>
                <a:solidFill>
                  <a:srgbClr val="E36729"/>
                </a:solidFill>
                <a:effectLst>
                  <a:glow rad="190500">
                    <a:schemeClr val="bg1"/>
                  </a:glow>
                </a:effectLst>
                <a:latin typeface="メイリオ ボールド" charset="-128"/>
                <a:ea typeface="メイリオ ボールド" charset="-128"/>
              </a:rPr>
              <a:t>2026</a:t>
            </a:r>
            <a:r>
              <a:rPr lang="ja-JP" altLang="en-US" sz="4200" dirty="0">
                <a:ln w="190500" cap="rnd">
                  <a:noFill/>
                  <a:round/>
                </a:ln>
                <a:solidFill>
                  <a:srgbClr val="E36729"/>
                </a:solidFill>
                <a:effectLst>
                  <a:glow rad="190500">
                    <a:schemeClr val="bg1"/>
                  </a:glow>
                </a:effectLst>
                <a:latin typeface="メイリオ ボールド" charset="-128"/>
                <a:ea typeface="メイリオ ボールド" charset="-128"/>
              </a:rPr>
              <a:t>年</a:t>
            </a:r>
            <a:r>
              <a:rPr lang="en-US" altLang="ja-JP" sz="6800" dirty="0">
                <a:ln w="190500" cap="rnd">
                  <a:noFill/>
                  <a:round/>
                </a:ln>
                <a:solidFill>
                  <a:srgbClr val="E36729"/>
                </a:solidFill>
                <a:effectLst>
                  <a:glow rad="190500">
                    <a:schemeClr val="bg1"/>
                  </a:glow>
                </a:effectLst>
                <a:latin typeface="メイリオ ボールド" charset="-128"/>
                <a:ea typeface="メイリオ ボールド" charset="-128"/>
              </a:rPr>
              <a:t>10</a:t>
            </a:r>
            <a:r>
              <a:rPr lang="ja-JP" altLang="en-US" sz="4200" dirty="0">
                <a:ln w="190500" cap="rnd">
                  <a:noFill/>
                  <a:round/>
                </a:ln>
                <a:solidFill>
                  <a:srgbClr val="E36729"/>
                </a:solidFill>
                <a:effectLst>
                  <a:glow rad="190500">
                    <a:schemeClr val="bg1"/>
                  </a:glow>
                </a:effectLst>
                <a:latin typeface="メイリオ ボールド" charset="-128"/>
                <a:ea typeface="メイリオ ボールド" charset="-128"/>
              </a:rPr>
              <a:t>月予定表</a:t>
            </a:r>
            <a:endParaRPr kumimoji="1" lang="ja-JP" altLang="en-US" sz="4200" dirty="0">
              <a:ln w="190500" cap="rnd">
                <a:noFill/>
                <a:round/>
              </a:ln>
              <a:solidFill>
                <a:srgbClr val="E36729"/>
              </a:solidFill>
              <a:effectLst>
                <a:glow rad="190500">
                  <a:schemeClr val="bg1"/>
                </a:glow>
              </a:effectLst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126620" y="841008"/>
            <a:ext cx="6461447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6350"/>
          </a:bodyPr>
          <a:lstStyle/>
          <a:p>
            <a:r>
              <a:rPr lang="ja-JP" altLang="en-US" sz="3000" dirty="0">
                <a:ln w="12700" cap="rnd">
                  <a:noFill/>
                  <a:round/>
                </a:ln>
                <a:solidFill>
                  <a:srgbClr val="E36729"/>
                </a:solidFill>
                <a:effectLst>
                  <a:glow rad="254000">
                    <a:schemeClr val="bg1"/>
                  </a:glow>
                </a:effectLst>
                <a:latin typeface="メイリオ ボールド" charset="-128"/>
                <a:ea typeface="メイリオ ボールド" charset="-128"/>
              </a:rPr>
              <a:t>あずみ苑 栃木大町（デイサービス）</a:t>
            </a:r>
            <a:endParaRPr kumimoji="1" lang="ja-JP" altLang="en-US" sz="3000" dirty="0">
              <a:ln w="12700" cap="rnd">
                <a:noFill/>
                <a:round/>
              </a:ln>
              <a:solidFill>
                <a:srgbClr val="E36729"/>
              </a:solidFill>
              <a:effectLst>
                <a:glow rad="254000">
                  <a:schemeClr val="bg1"/>
                </a:glow>
              </a:effectLst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359837" y="8526690"/>
            <a:ext cx="6840000" cy="1440000"/>
          </a:xfrm>
          <a:prstGeom prst="rect">
            <a:avLst/>
          </a:prstGeom>
          <a:solidFill>
            <a:srgbClr val="FFFCD2"/>
          </a:solidFill>
          <a:ln w="31750" cmpd="thickThin">
            <a:solidFill>
              <a:srgbClr val="E36729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68654" y="8638185"/>
            <a:ext cx="7022365" cy="1568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ja-JP" altLang="en-US" b="1" i="1" dirty="0">
                <a:solidFill>
                  <a:schemeClr val="tx1"/>
                </a:solidFill>
              </a:rPr>
              <a:t>＊おとなの学校・リハビリ体操、毎日実施しております。</a:t>
            </a:r>
            <a:endParaRPr lang="en-US" altLang="ja-JP" b="1" i="1" dirty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</a:pPr>
            <a:r>
              <a:rPr lang="ja-JP" altLang="en-US" b="1" i="1" dirty="0">
                <a:solidFill>
                  <a:schemeClr val="tx1"/>
                </a:solidFill>
              </a:rPr>
              <a:t>＊予定は変更になる場合がございます、あらかじめご了承ください。</a:t>
            </a:r>
            <a:endParaRPr lang="en-US" altLang="ja-JP" b="1" i="1" dirty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</a:pPr>
            <a:r>
              <a:rPr lang="ja-JP" altLang="en-US" b="1" i="1" dirty="0">
                <a:solidFill>
                  <a:schemeClr val="tx1"/>
                </a:solidFill>
              </a:rPr>
              <a:t> 　　　　　＊無料体験では、食事代・レク代は頂きません。</a:t>
            </a:r>
            <a:endParaRPr lang="en-US" altLang="ja-JP" b="1" i="1" dirty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</a:pPr>
            <a:r>
              <a:rPr lang="ja-JP" altLang="en-US" b="1" i="1" dirty="0">
                <a:solidFill>
                  <a:schemeClr val="tx1"/>
                </a:solidFill>
              </a:rPr>
              <a:t>　　　　　　　　　　　　　　　　　　お気軽にご連絡ください。</a:t>
            </a:r>
            <a:endParaRPr lang="en-US" altLang="ja-JP" b="1" i="1" dirty="0">
              <a:solidFill>
                <a:schemeClr val="tx1"/>
              </a:solidFill>
            </a:endParaRPr>
          </a:p>
          <a:p>
            <a:pPr algn="just">
              <a:lnSpc>
                <a:spcPct val="110000"/>
              </a:lnSpc>
            </a:pPr>
            <a:endParaRPr lang="en-US" altLang="ja-JP" sz="1600" b="1" i="1" dirty="0"/>
          </a:p>
        </p:txBody>
      </p:sp>
      <p:sp>
        <p:nvSpPr>
          <p:cNvPr id="12" name="正方形/長方形 11"/>
          <p:cNvSpPr/>
          <p:nvPr/>
        </p:nvSpPr>
        <p:spPr>
          <a:xfrm>
            <a:off x="354568" y="10215662"/>
            <a:ext cx="871800" cy="1768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4511" y="10168651"/>
            <a:ext cx="942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dirty="0">
                <a:solidFill>
                  <a:srgbClr val="E36729"/>
                </a:solidFill>
                <a:latin typeface="ＭＳ Ｐゴシック" charset="-128"/>
                <a:ea typeface="ＭＳ Ｐゴシック" charset="-128"/>
              </a:rPr>
              <a:t>お問い合わせ</a:t>
            </a:r>
            <a:endParaRPr kumimoji="1" lang="ja-JP" altLang="en-US" sz="1000" dirty="0">
              <a:solidFill>
                <a:srgbClr val="E36729"/>
              </a:solidFill>
              <a:latin typeface="ＭＳ Ｐゴシック" charset="-128"/>
              <a:ea typeface="ＭＳ Ｐゴシック" charset="-128"/>
            </a:endParaRPr>
          </a:p>
        </p:txBody>
      </p:sp>
      <p:sp>
        <p:nvSpPr>
          <p:cNvPr id="32" name="正方形/長方形 31"/>
          <p:cNvSpPr/>
          <p:nvPr/>
        </p:nvSpPr>
        <p:spPr>
          <a:xfrm>
            <a:off x="354568" y="2091284"/>
            <a:ext cx="943200" cy="324000"/>
          </a:xfrm>
          <a:prstGeom prst="rect">
            <a:avLst/>
          </a:prstGeom>
          <a:solidFill>
            <a:srgbClr val="D811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567003" y="2110267"/>
            <a:ext cx="518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solidFill>
                  <a:schemeClr val="bg1"/>
                </a:solidFill>
                <a:ea typeface="メイリオ ボールド" charset="-128"/>
              </a:rPr>
              <a:t>日</a:t>
            </a:r>
          </a:p>
        </p:txBody>
      </p:sp>
      <p:sp>
        <p:nvSpPr>
          <p:cNvPr id="51" name="正方形/長方形 50"/>
          <p:cNvSpPr/>
          <p:nvPr/>
        </p:nvSpPr>
        <p:spPr>
          <a:xfrm>
            <a:off x="1338246" y="2091284"/>
            <a:ext cx="943200" cy="324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1550681" y="2110267"/>
            <a:ext cx="518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ea typeface="メイリオ ボールド" charset="-128"/>
              </a:rPr>
              <a:t>月</a:t>
            </a:r>
          </a:p>
        </p:txBody>
      </p:sp>
      <p:sp>
        <p:nvSpPr>
          <p:cNvPr id="56" name="正方形/長方形 55"/>
          <p:cNvSpPr/>
          <p:nvPr/>
        </p:nvSpPr>
        <p:spPr>
          <a:xfrm>
            <a:off x="2321924" y="2091284"/>
            <a:ext cx="943200" cy="324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2534359" y="2110267"/>
            <a:ext cx="518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ea typeface="メイリオ ボールド" charset="-128"/>
              </a:rPr>
              <a:t>火</a:t>
            </a:r>
          </a:p>
        </p:txBody>
      </p:sp>
      <p:sp>
        <p:nvSpPr>
          <p:cNvPr id="63" name="正方形/長方形 62"/>
          <p:cNvSpPr/>
          <p:nvPr/>
        </p:nvSpPr>
        <p:spPr>
          <a:xfrm>
            <a:off x="3305602" y="2091284"/>
            <a:ext cx="943200" cy="324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3518037" y="2110267"/>
            <a:ext cx="518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ea typeface="メイリオ ボールド" charset="-128"/>
              </a:rPr>
              <a:t>水</a:t>
            </a:r>
          </a:p>
        </p:txBody>
      </p:sp>
      <p:sp>
        <p:nvSpPr>
          <p:cNvPr id="68" name="正方形/長方形 67"/>
          <p:cNvSpPr/>
          <p:nvPr/>
        </p:nvSpPr>
        <p:spPr>
          <a:xfrm>
            <a:off x="4289280" y="2091284"/>
            <a:ext cx="943200" cy="324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4501715" y="2110267"/>
            <a:ext cx="518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ea typeface="メイリオ ボールド" charset="-128"/>
              </a:rPr>
              <a:t>木</a:t>
            </a:r>
          </a:p>
        </p:txBody>
      </p:sp>
      <p:sp>
        <p:nvSpPr>
          <p:cNvPr id="73" name="正方形/長方形 72"/>
          <p:cNvSpPr/>
          <p:nvPr/>
        </p:nvSpPr>
        <p:spPr>
          <a:xfrm>
            <a:off x="5272958" y="2091284"/>
            <a:ext cx="943200" cy="324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5485393" y="2110267"/>
            <a:ext cx="518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ea typeface="メイリオ ボールド" charset="-128"/>
              </a:rPr>
              <a:t>金</a:t>
            </a:r>
          </a:p>
        </p:txBody>
      </p:sp>
      <p:sp>
        <p:nvSpPr>
          <p:cNvPr id="78" name="正方形/長方形 77"/>
          <p:cNvSpPr/>
          <p:nvPr/>
        </p:nvSpPr>
        <p:spPr>
          <a:xfrm>
            <a:off x="6256636" y="2091284"/>
            <a:ext cx="943200" cy="324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6469071" y="2110267"/>
            <a:ext cx="518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solidFill>
                  <a:schemeClr val="bg1"/>
                </a:solidFill>
                <a:ea typeface="メイリオ ボールド" charset="-128"/>
              </a:rPr>
              <a:t>土</a:t>
            </a:r>
          </a:p>
        </p:txBody>
      </p:sp>
      <p:sp>
        <p:nvSpPr>
          <p:cNvPr id="77" name="正方形/長方形 76"/>
          <p:cNvSpPr/>
          <p:nvPr/>
        </p:nvSpPr>
        <p:spPr>
          <a:xfrm>
            <a:off x="6256636" y="2455199"/>
            <a:ext cx="943200" cy="972000"/>
          </a:xfrm>
          <a:prstGeom prst="rect">
            <a:avLst/>
          </a:prstGeom>
          <a:solidFill>
            <a:srgbClr val="E2F3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0" name="テキスト ボックス 79"/>
          <p:cNvSpPr txBox="1"/>
          <p:nvPr/>
        </p:nvSpPr>
        <p:spPr>
          <a:xfrm>
            <a:off x="6233925" y="2464729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solidFill>
                  <a:srgbClr val="00B0F0"/>
                </a:solidFill>
                <a:latin typeface="メイリオ ボールド" charset="-128"/>
                <a:ea typeface="メイリオ ボールド" charset="-128"/>
              </a:rPr>
              <a:t>3</a:t>
            </a:r>
            <a:endParaRPr kumimoji="1" lang="ja-JP" altLang="en-US" sz="2000" dirty="0">
              <a:solidFill>
                <a:srgbClr val="00B0F0"/>
              </a:solidFill>
              <a:latin typeface="メイリオ ボールド" charset="-128"/>
              <a:ea typeface="メイリオ ボールド" charset="-128"/>
            </a:endParaRPr>
          </a:p>
        </p:txBody>
      </p:sp>
      <p:grpSp>
        <p:nvGrpSpPr>
          <p:cNvPr id="165" name="図形グループ 164"/>
          <p:cNvGrpSpPr/>
          <p:nvPr/>
        </p:nvGrpSpPr>
        <p:grpSpPr>
          <a:xfrm>
            <a:off x="5571379" y="9711185"/>
            <a:ext cx="1560576" cy="762000"/>
            <a:chOff x="5710568" y="9711185"/>
            <a:chExt cx="1560576" cy="762000"/>
          </a:xfrm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66" name="図 16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0568" y="9711185"/>
              <a:ext cx="1560576" cy="762000"/>
            </a:xfrm>
            <a:prstGeom prst="rect">
              <a:avLst/>
            </a:prstGeom>
          </p:spPr>
        </p:pic>
        <p:pic>
          <p:nvPicPr>
            <p:cNvPr id="167" name="図 16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14599" y="9923634"/>
              <a:ext cx="518681" cy="518681"/>
            </a:xfrm>
            <a:prstGeom prst="rect">
              <a:avLst/>
            </a:prstGeom>
          </p:spPr>
        </p:pic>
      </p:grpSp>
      <p:sp>
        <p:nvSpPr>
          <p:cNvPr id="189" name="正方形/長方形 188"/>
          <p:cNvSpPr/>
          <p:nvPr/>
        </p:nvSpPr>
        <p:spPr>
          <a:xfrm>
            <a:off x="6256636" y="3467114"/>
            <a:ext cx="943200" cy="972000"/>
          </a:xfrm>
          <a:prstGeom prst="rect">
            <a:avLst/>
          </a:prstGeom>
          <a:solidFill>
            <a:srgbClr val="E2F3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3" name="正方形/長方形 192"/>
          <p:cNvSpPr/>
          <p:nvPr/>
        </p:nvSpPr>
        <p:spPr>
          <a:xfrm>
            <a:off x="6256636" y="4479029"/>
            <a:ext cx="943200" cy="972000"/>
          </a:xfrm>
          <a:prstGeom prst="rect">
            <a:avLst/>
          </a:prstGeom>
          <a:solidFill>
            <a:srgbClr val="E2F3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4" name="テキスト ボックス 193"/>
          <p:cNvSpPr txBox="1"/>
          <p:nvPr/>
        </p:nvSpPr>
        <p:spPr>
          <a:xfrm>
            <a:off x="6233925" y="4488559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solidFill>
                  <a:srgbClr val="00B0F0"/>
                </a:solidFill>
                <a:latin typeface="メイリオ ボールド" charset="-128"/>
                <a:ea typeface="メイリオ ボールド" charset="-128"/>
              </a:rPr>
              <a:t>17</a:t>
            </a:r>
            <a:endParaRPr kumimoji="1" lang="ja-JP" altLang="en-US" sz="2000" dirty="0">
              <a:solidFill>
                <a:srgbClr val="00B0F0"/>
              </a:solidFill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197" name="正方形/長方形 196"/>
          <p:cNvSpPr/>
          <p:nvPr/>
        </p:nvSpPr>
        <p:spPr>
          <a:xfrm>
            <a:off x="6256636" y="5490944"/>
            <a:ext cx="943200" cy="972000"/>
          </a:xfrm>
          <a:prstGeom prst="rect">
            <a:avLst/>
          </a:prstGeom>
          <a:solidFill>
            <a:srgbClr val="E2F3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8" name="テキスト ボックス 197"/>
          <p:cNvSpPr txBox="1"/>
          <p:nvPr/>
        </p:nvSpPr>
        <p:spPr>
          <a:xfrm>
            <a:off x="6233925" y="5500474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solidFill>
                  <a:srgbClr val="00B0F0"/>
                </a:solidFill>
                <a:latin typeface="メイリオ ボールド" charset="-128"/>
                <a:ea typeface="メイリオ ボールド" charset="-128"/>
              </a:rPr>
              <a:t>24</a:t>
            </a:r>
            <a:endParaRPr kumimoji="1" lang="ja-JP" altLang="en-US" sz="2000" dirty="0">
              <a:solidFill>
                <a:srgbClr val="00B0F0"/>
              </a:solidFill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199" name="テキスト ボックス 198"/>
          <p:cNvSpPr txBox="1"/>
          <p:nvPr/>
        </p:nvSpPr>
        <p:spPr>
          <a:xfrm>
            <a:off x="8246842" y="7214573"/>
            <a:ext cx="14254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latin typeface="ＭＳ Ｐゴシック" charset="-128"/>
              </a:rPr>
              <a:t>　</a:t>
            </a:r>
            <a:endParaRPr lang="en-US" altLang="ja-JP" sz="1200" b="1" dirty="0">
              <a:latin typeface="ＭＳ Ｐゴシック" charset="-128"/>
            </a:endParaRPr>
          </a:p>
          <a:p>
            <a:endParaRPr lang="ja-JP" altLang="en-US" sz="1600" dirty="0">
              <a:latin typeface="ＭＳ Ｐゴシック" charset="-128"/>
            </a:endParaRPr>
          </a:p>
        </p:txBody>
      </p:sp>
      <p:sp>
        <p:nvSpPr>
          <p:cNvPr id="201" name="正方形/長方形 200"/>
          <p:cNvSpPr/>
          <p:nvPr/>
        </p:nvSpPr>
        <p:spPr>
          <a:xfrm>
            <a:off x="6256636" y="6502859"/>
            <a:ext cx="9432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5" name="正方形/長方形 204"/>
          <p:cNvSpPr/>
          <p:nvPr/>
        </p:nvSpPr>
        <p:spPr>
          <a:xfrm>
            <a:off x="6256636" y="7514774"/>
            <a:ext cx="9432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33" name="正方形/長方形 232"/>
          <p:cNvSpPr/>
          <p:nvPr/>
        </p:nvSpPr>
        <p:spPr>
          <a:xfrm>
            <a:off x="5272958" y="2455199"/>
            <a:ext cx="9432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4" name="テキスト ボックス 233"/>
          <p:cNvSpPr txBox="1"/>
          <p:nvPr/>
        </p:nvSpPr>
        <p:spPr>
          <a:xfrm>
            <a:off x="5250247" y="2464729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メイリオ ボールド" charset="-128"/>
                <a:ea typeface="メイリオ ボールド" charset="-128"/>
              </a:rPr>
              <a:t>2</a:t>
            </a:r>
            <a:endParaRPr kumimoji="1" lang="ja-JP" altLang="en-US" sz="20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237" name="正方形/長方形 236"/>
          <p:cNvSpPr/>
          <p:nvPr/>
        </p:nvSpPr>
        <p:spPr>
          <a:xfrm>
            <a:off x="5272958" y="3467114"/>
            <a:ext cx="9432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8" name="テキスト ボックス 237"/>
          <p:cNvSpPr txBox="1"/>
          <p:nvPr/>
        </p:nvSpPr>
        <p:spPr>
          <a:xfrm>
            <a:off x="5250247" y="3476644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メイリオ ボールド" charset="-128"/>
                <a:ea typeface="メイリオ ボールド" charset="-128"/>
              </a:rPr>
              <a:t>9</a:t>
            </a:r>
            <a:endParaRPr kumimoji="1" lang="ja-JP" altLang="en-US" sz="20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241" name="正方形/長方形 240"/>
          <p:cNvSpPr/>
          <p:nvPr/>
        </p:nvSpPr>
        <p:spPr>
          <a:xfrm>
            <a:off x="5272958" y="4479029"/>
            <a:ext cx="9432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2" name="テキスト ボックス 241"/>
          <p:cNvSpPr txBox="1"/>
          <p:nvPr/>
        </p:nvSpPr>
        <p:spPr>
          <a:xfrm>
            <a:off x="5250247" y="4488559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メイリオ ボールド" charset="-128"/>
                <a:ea typeface="メイリオ ボールド" charset="-128"/>
              </a:rPr>
              <a:t>16</a:t>
            </a:r>
            <a:endParaRPr kumimoji="1" lang="ja-JP" altLang="en-US" sz="20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245" name="正方形/長方形 244"/>
          <p:cNvSpPr/>
          <p:nvPr/>
        </p:nvSpPr>
        <p:spPr>
          <a:xfrm>
            <a:off x="5272958" y="5490944"/>
            <a:ext cx="9432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6" name="テキスト ボックス 245"/>
          <p:cNvSpPr txBox="1"/>
          <p:nvPr/>
        </p:nvSpPr>
        <p:spPr>
          <a:xfrm>
            <a:off x="5250247" y="5500474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メイリオ ボールド" charset="-128"/>
                <a:ea typeface="メイリオ ボールド" charset="-128"/>
              </a:rPr>
              <a:t>23</a:t>
            </a:r>
            <a:endParaRPr kumimoji="1" lang="ja-JP" altLang="en-US" sz="20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249" name="正方形/長方形 248"/>
          <p:cNvSpPr/>
          <p:nvPr/>
        </p:nvSpPr>
        <p:spPr>
          <a:xfrm>
            <a:off x="5272958" y="6502859"/>
            <a:ext cx="9432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53" name="正方形/長方形 252"/>
          <p:cNvSpPr/>
          <p:nvPr/>
        </p:nvSpPr>
        <p:spPr>
          <a:xfrm>
            <a:off x="5272958" y="7514774"/>
            <a:ext cx="9432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54" name="テキスト ボックス 253"/>
          <p:cNvSpPr txBox="1"/>
          <p:nvPr/>
        </p:nvSpPr>
        <p:spPr>
          <a:xfrm>
            <a:off x="6225083" y="7509441"/>
            <a:ext cx="9454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solidFill>
                  <a:schemeClr val="bg1">
                    <a:lumMod val="75000"/>
                  </a:schemeClr>
                </a:solidFill>
                <a:latin typeface="メイリオ ボールド" charset="-128"/>
                <a:ea typeface="メイリオ ボールド" charset="-128"/>
              </a:rPr>
              <a:t>7</a:t>
            </a:r>
            <a:endParaRPr kumimoji="1" lang="ja-JP" altLang="en-US" sz="2000" dirty="0">
              <a:solidFill>
                <a:schemeClr val="bg1">
                  <a:lumMod val="75000"/>
                </a:schemeClr>
              </a:solidFill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376" name="正方形/長方形 375"/>
          <p:cNvSpPr/>
          <p:nvPr/>
        </p:nvSpPr>
        <p:spPr>
          <a:xfrm>
            <a:off x="4289280" y="2455199"/>
            <a:ext cx="9432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7" name="テキスト ボックス 376"/>
          <p:cNvSpPr txBox="1"/>
          <p:nvPr/>
        </p:nvSpPr>
        <p:spPr>
          <a:xfrm>
            <a:off x="4266569" y="2464729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メイリオ ボールド" charset="-128"/>
                <a:ea typeface="メイリオ ボールド" charset="-128"/>
              </a:rPr>
              <a:t>1</a:t>
            </a:r>
            <a:endParaRPr kumimoji="1" lang="ja-JP" altLang="en-US" sz="20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379" name="正方形/長方形 378"/>
          <p:cNvSpPr/>
          <p:nvPr/>
        </p:nvSpPr>
        <p:spPr>
          <a:xfrm>
            <a:off x="4289280" y="3467114"/>
            <a:ext cx="9432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0" name="テキスト ボックス 379"/>
          <p:cNvSpPr txBox="1"/>
          <p:nvPr/>
        </p:nvSpPr>
        <p:spPr>
          <a:xfrm>
            <a:off x="4266569" y="3476644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メイリオ ボールド" charset="-128"/>
                <a:ea typeface="メイリオ ボールド" charset="-128"/>
              </a:rPr>
              <a:t>8</a:t>
            </a:r>
            <a:endParaRPr kumimoji="1" lang="ja-JP" altLang="en-US" sz="20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381" name="テキスト ボックス 380"/>
          <p:cNvSpPr txBox="1"/>
          <p:nvPr/>
        </p:nvSpPr>
        <p:spPr>
          <a:xfrm>
            <a:off x="6277578" y="4620314"/>
            <a:ext cx="10301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/>
              <a:t>　　</a:t>
            </a:r>
            <a:r>
              <a:rPr lang="ja-JP" altLang="en-US" sz="2400" b="1" dirty="0"/>
              <a:t>💌</a:t>
            </a:r>
            <a:endParaRPr lang="en-US" altLang="ja-JP" sz="2400" b="1" dirty="0"/>
          </a:p>
          <a:p>
            <a:r>
              <a:rPr lang="ja-JP" altLang="en-US" sz="2000" b="1" dirty="0"/>
              <a:t>絵手紙</a:t>
            </a:r>
            <a:endParaRPr kumimoji="1" lang="ja-JP" altLang="en-US" sz="2000" b="1" dirty="0"/>
          </a:p>
          <a:p>
            <a:endParaRPr lang="ja-JP" altLang="en-US" sz="1600" dirty="0">
              <a:latin typeface="ＭＳ Ｐゴシック" charset="-128"/>
            </a:endParaRPr>
          </a:p>
        </p:txBody>
      </p:sp>
      <p:sp>
        <p:nvSpPr>
          <p:cNvPr id="382" name="正方形/長方形 381"/>
          <p:cNvSpPr/>
          <p:nvPr/>
        </p:nvSpPr>
        <p:spPr>
          <a:xfrm>
            <a:off x="4289280" y="4479029"/>
            <a:ext cx="9432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3" name="テキスト ボックス 382"/>
          <p:cNvSpPr txBox="1"/>
          <p:nvPr/>
        </p:nvSpPr>
        <p:spPr>
          <a:xfrm>
            <a:off x="4266569" y="4488559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メイリオ ボールド" charset="-128"/>
                <a:ea typeface="メイリオ ボールド" charset="-128"/>
              </a:rPr>
              <a:t>15</a:t>
            </a:r>
            <a:endParaRPr kumimoji="1" lang="ja-JP" altLang="en-US" sz="20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384" name="テキスト ボックス 383"/>
          <p:cNvSpPr txBox="1"/>
          <p:nvPr/>
        </p:nvSpPr>
        <p:spPr>
          <a:xfrm>
            <a:off x="4254830" y="3771425"/>
            <a:ext cx="1165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ADLaM Display" panose="02010000000000000000" pitchFamily="2" charset="0"/>
                <a:cs typeface="ADLaM Display" panose="02010000000000000000" pitchFamily="2" charset="0"/>
              </a:rPr>
              <a:t>かぼちゃ</a:t>
            </a:r>
            <a:endParaRPr lang="en-US" altLang="ja-JP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ja-JP" altLang="en-US" b="1" dirty="0">
                <a:latin typeface="ADLaM Display" panose="02010000000000000000" pitchFamily="2" charset="0"/>
                <a:cs typeface="ADLaM Display" panose="02010000000000000000" pitchFamily="2" charset="0"/>
              </a:rPr>
              <a:t>パイ🎃</a:t>
            </a:r>
            <a:endParaRPr lang="en-US" altLang="ja-JP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85" name="正方形/長方形 384"/>
          <p:cNvSpPr/>
          <p:nvPr/>
        </p:nvSpPr>
        <p:spPr>
          <a:xfrm>
            <a:off x="4289280" y="5490944"/>
            <a:ext cx="9432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6" name="テキスト ボックス 385"/>
          <p:cNvSpPr txBox="1"/>
          <p:nvPr/>
        </p:nvSpPr>
        <p:spPr>
          <a:xfrm>
            <a:off x="4266569" y="5500474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メイリオ ボールド" charset="-128"/>
                <a:ea typeface="メイリオ ボールド" charset="-128"/>
              </a:rPr>
              <a:t>22</a:t>
            </a:r>
            <a:endParaRPr kumimoji="1" lang="ja-JP" altLang="en-US" sz="20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388" name="正方形/長方形 387"/>
          <p:cNvSpPr/>
          <p:nvPr/>
        </p:nvSpPr>
        <p:spPr>
          <a:xfrm>
            <a:off x="4289280" y="6502859"/>
            <a:ext cx="9432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1" name="正方形/長方形 390"/>
          <p:cNvSpPr/>
          <p:nvPr/>
        </p:nvSpPr>
        <p:spPr>
          <a:xfrm>
            <a:off x="4289280" y="7514774"/>
            <a:ext cx="9432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92" name="テキスト ボックス 391"/>
          <p:cNvSpPr txBox="1"/>
          <p:nvPr/>
        </p:nvSpPr>
        <p:spPr>
          <a:xfrm>
            <a:off x="5237183" y="7509019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solidFill>
                  <a:schemeClr val="bg1">
                    <a:lumMod val="75000"/>
                  </a:schemeClr>
                </a:solidFill>
                <a:latin typeface="メイリオ ボールド" charset="-128"/>
                <a:ea typeface="メイリオ ボールド" charset="-128"/>
              </a:rPr>
              <a:t>6</a:t>
            </a:r>
            <a:endParaRPr kumimoji="1" lang="ja-JP" altLang="en-US" sz="2000" dirty="0">
              <a:solidFill>
                <a:schemeClr val="bg1">
                  <a:lumMod val="75000"/>
                </a:schemeClr>
              </a:solidFill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394" name="正方形/長方形 393"/>
          <p:cNvSpPr/>
          <p:nvPr/>
        </p:nvSpPr>
        <p:spPr>
          <a:xfrm>
            <a:off x="3305602" y="2455199"/>
            <a:ext cx="9432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5" name="テキスト ボックス 394"/>
          <p:cNvSpPr txBox="1"/>
          <p:nvPr/>
        </p:nvSpPr>
        <p:spPr>
          <a:xfrm>
            <a:off x="6189699" y="6479641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メイリオ ボールド" charset="-128"/>
                <a:ea typeface="メイリオ ボールド" charset="-128"/>
              </a:rPr>
              <a:t>31</a:t>
            </a:r>
            <a:endParaRPr kumimoji="1" lang="ja-JP" altLang="en-US" sz="20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397" name="正方形/長方形 396"/>
          <p:cNvSpPr/>
          <p:nvPr/>
        </p:nvSpPr>
        <p:spPr>
          <a:xfrm>
            <a:off x="3305602" y="3467114"/>
            <a:ext cx="9432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8" name="テキスト ボックス 397"/>
          <p:cNvSpPr txBox="1"/>
          <p:nvPr/>
        </p:nvSpPr>
        <p:spPr>
          <a:xfrm>
            <a:off x="3282891" y="3476644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メイリオ ボールド" charset="-128"/>
                <a:ea typeface="メイリオ ボールド" charset="-128"/>
              </a:rPr>
              <a:t>7</a:t>
            </a:r>
            <a:endParaRPr kumimoji="1" lang="ja-JP" altLang="en-US" sz="20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399" name="テキスト ボックス 398"/>
          <p:cNvSpPr txBox="1"/>
          <p:nvPr/>
        </p:nvSpPr>
        <p:spPr>
          <a:xfrm>
            <a:off x="8275071" y="4838886"/>
            <a:ext cx="1026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ja-JP" altLang="en-US" sz="1600" b="1" dirty="0">
              <a:latin typeface="ＭＳ Ｐゴシック" charset="-128"/>
            </a:endParaRPr>
          </a:p>
          <a:p>
            <a:endParaRPr lang="ja-JP" altLang="en-US" sz="1600" dirty="0">
              <a:latin typeface="ＭＳ Ｐゴシック" charset="-128"/>
            </a:endParaRPr>
          </a:p>
        </p:txBody>
      </p:sp>
      <p:sp>
        <p:nvSpPr>
          <p:cNvPr id="400" name="正方形/長方形 399"/>
          <p:cNvSpPr/>
          <p:nvPr/>
        </p:nvSpPr>
        <p:spPr>
          <a:xfrm>
            <a:off x="3305602" y="4479029"/>
            <a:ext cx="9432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1" name="テキスト ボックス 400"/>
          <p:cNvSpPr txBox="1"/>
          <p:nvPr/>
        </p:nvSpPr>
        <p:spPr>
          <a:xfrm>
            <a:off x="3282891" y="4488559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メイリオ ボールド" charset="-128"/>
                <a:ea typeface="メイリオ ボールド" charset="-128"/>
              </a:rPr>
              <a:t>14</a:t>
            </a:r>
            <a:endParaRPr kumimoji="1" lang="ja-JP" altLang="en-US" sz="20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403" name="正方形/長方形 402"/>
          <p:cNvSpPr/>
          <p:nvPr/>
        </p:nvSpPr>
        <p:spPr>
          <a:xfrm>
            <a:off x="3305602" y="5490944"/>
            <a:ext cx="9432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4" name="テキスト ボックス 403"/>
          <p:cNvSpPr txBox="1"/>
          <p:nvPr/>
        </p:nvSpPr>
        <p:spPr>
          <a:xfrm>
            <a:off x="3282891" y="5500474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メイリオ ボールド" charset="-128"/>
                <a:ea typeface="メイリオ ボールド" charset="-128"/>
              </a:rPr>
              <a:t>21</a:t>
            </a:r>
            <a:endParaRPr kumimoji="1" lang="ja-JP" altLang="en-US" sz="20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406" name="正方形/長方形 405"/>
          <p:cNvSpPr/>
          <p:nvPr/>
        </p:nvSpPr>
        <p:spPr>
          <a:xfrm>
            <a:off x="3305602" y="6502859"/>
            <a:ext cx="9432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7" name="テキスト ボックス 406"/>
          <p:cNvSpPr txBox="1"/>
          <p:nvPr/>
        </p:nvSpPr>
        <p:spPr>
          <a:xfrm>
            <a:off x="3267631" y="6496415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メイリオ ボールド" charset="-128"/>
                <a:ea typeface="メイリオ ボールド" charset="-128"/>
              </a:rPr>
              <a:t>28</a:t>
            </a:r>
            <a:endParaRPr kumimoji="1" lang="ja-JP" altLang="en-US" sz="20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409" name="正方形/長方形 408"/>
          <p:cNvSpPr/>
          <p:nvPr/>
        </p:nvSpPr>
        <p:spPr>
          <a:xfrm>
            <a:off x="3305602" y="7514774"/>
            <a:ext cx="9432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0" name="テキスト ボックス 409"/>
          <p:cNvSpPr txBox="1"/>
          <p:nvPr/>
        </p:nvSpPr>
        <p:spPr>
          <a:xfrm>
            <a:off x="4245485" y="7508919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solidFill>
                  <a:schemeClr val="bg1">
                    <a:lumMod val="75000"/>
                  </a:schemeClr>
                </a:solidFill>
                <a:latin typeface="メイリオ ボールド" charset="-128"/>
                <a:ea typeface="メイリオ ボールド" charset="-128"/>
              </a:rPr>
              <a:t>5</a:t>
            </a:r>
            <a:endParaRPr kumimoji="1" lang="ja-JP" altLang="en-US" sz="2000" dirty="0">
              <a:solidFill>
                <a:schemeClr val="bg1">
                  <a:lumMod val="75000"/>
                </a:schemeClr>
              </a:solidFill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412" name="正方形/長方形 411"/>
          <p:cNvSpPr/>
          <p:nvPr/>
        </p:nvSpPr>
        <p:spPr>
          <a:xfrm>
            <a:off x="2321924" y="2455199"/>
            <a:ext cx="9432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3" name="テキスト ボックス 412"/>
          <p:cNvSpPr txBox="1"/>
          <p:nvPr/>
        </p:nvSpPr>
        <p:spPr>
          <a:xfrm>
            <a:off x="5217927" y="6489971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メイリオ ボールド" charset="-128"/>
                <a:ea typeface="メイリオ ボールド" charset="-128"/>
              </a:rPr>
              <a:t>30</a:t>
            </a:r>
            <a:endParaRPr kumimoji="1" lang="ja-JP" altLang="en-US" sz="20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415" name="正方形/長方形 414"/>
          <p:cNvSpPr/>
          <p:nvPr/>
        </p:nvSpPr>
        <p:spPr>
          <a:xfrm>
            <a:off x="2321924" y="3467114"/>
            <a:ext cx="9432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6" name="テキスト ボックス 415"/>
          <p:cNvSpPr txBox="1"/>
          <p:nvPr/>
        </p:nvSpPr>
        <p:spPr>
          <a:xfrm>
            <a:off x="2299213" y="3476644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メイリオ ボールド" charset="-128"/>
                <a:ea typeface="メイリオ ボールド" charset="-128"/>
              </a:rPr>
              <a:t>6</a:t>
            </a:r>
            <a:endParaRPr kumimoji="1" lang="ja-JP" altLang="en-US" sz="20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418" name="正方形/長方形 417"/>
          <p:cNvSpPr/>
          <p:nvPr/>
        </p:nvSpPr>
        <p:spPr>
          <a:xfrm>
            <a:off x="2321924" y="4479029"/>
            <a:ext cx="9432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9" name="テキスト ボックス 418"/>
          <p:cNvSpPr txBox="1"/>
          <p:nvPr/>
        </p:nvSpPr>
        <p:spPr>
          <a:xfrm>
            <a:off x="2299213" y="4488559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メイリオ ボールド" charset="-128"/>
                <a:ea typeface="メイリオ ボールド" charset="-128"/>
              </a:rPr>
              <a:t>13</a:t>
            </a:r>
            <a:endParaRPr kumimoji="1" lang="ja-JP" altLang="en-US" sz="20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421" name="正方形/長方形 420"/>
          <p:cNvSpPr/>
          <p:nvPr/>
        </p:nvSpPr>
        <p:spPr>
          <a:xfrm>
            <a:off x="2321924" y="5490944"/>
            <a:ext cx="9432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2" name="テキスト ボックス 421"/>
          <p:cNvSpPr txBox="1"/>
          <p:nvPr/>
        </p:nvSpPr>
        <p:spPr>
          <a:xfrm>
            <a:off x="2299213" y="5500474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メイリオ ボールド" charset="-128"/>
                <a:ea typeface="メイリオ ボールド" charset="-128"/>
              </a:rPr>
              <a:t>20</a:t>
            </a:r>
            <a:endParaRPr kumimoji="1" lang="ja-JP" altLang="en-US" sz="20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424" name="正方形/長方形 423"/>
          <p:cNvSpPr/>
          <p:nvPr/>
        </p:nvSpPr>
        <p:spPr>
          <a:xfrm>
            <a:off x="2321924" y="6502859"/>
            <a:ext cx="9432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6" name="テキスト ボックス 425"/>
          <p:cNvSpPr txBox="1"/>
          <p:nvPr/>
        </p:nvSpPr>
        <p:spPr>
          <a:xfrm>
            <a:off x="6166674" y="6671803"/>
            <a:ext cx="11800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latin typeface="ＭＳ Ｐゴシック" charset="-128"/>
                <a:ea typeface="ＭＳ Ｐゴシック" charset="-128"/>
              </a:rPr>
              <a:t>　　</a:t>
            </a:r>
            <a:r>
              <a:rPr lang="en-US" altLang="ja-JP" sz="1600" b="1" dirty="0">
                <a:latin typeface="ＭＳ Ｐゴシック" charset="-128"/>
                <a:ea typeface="ＭＳ Ｐゴシック" charset="-128"/>
              </a:rPr>
              <a:t>11</a:t>
            </a:r>
            <a:r>
              <a:rPr lang="ja-JP" altLang="en-US" sz="1600" b="1" dirty="0">
                <a:latin typeface="ＭＳ Ｐゴシック" charset="-128"/>
                <a:ea typeface="ＭＳ Ｐゴシック" charset="-128"/>
              </a:rPr>
              <a:t>月</a:t>
            </a:r>
            <a:endParaRPr lang="en-US" altLang="ja-JP" sz="1600" b="1" dirty="0">
              <a:latin typeface="ＭＳ Ｐゴシック" charset="-128"/>
              <a:ea typeface="ＭＳ Ｐゴシック" charset="-128"/>
            </a:endParaRPr>
          </a:p>
          <a:p>
            <a:r>
              <a:rPr lang="ja-JP" altLang="en-US" sz="1600" b="1" i="1" dirty="0">
                <a:latin typeface="ＭＳ Ｐゴシック" charset="-128"/>
                <a:ea typeface="ＭＳ Ｐゴシック" charset="-128"/>
              </a:rPr>
              <a:t>カレンダー</a:t>
            </a:r>
            <a:endParaRPr lang="en-US" altLang="ja-JP" sz="1600" b="1" i="1" dirty="0">
              <a:latin typeface="ＭＳ Ｐゴシック" charset="-128"/>
              <a:ea typeface="ＭＳ Ｐゴシック" charset="-128"/>
            </a:endParaRPr>
          </a:p>
          <a:p>
            <a:r>
              <a:rPr kumimoji="1" lang="ja-JP" altLang="en-US" sz="1600" b="1" dirty="0">
                <a:latin typeface="ＭＳ Ｐゴシック" charset="-128"/>
                <a:ea typeface="ＭＳ Ｐゴシック" charset="-128"/>
              </a:rPr>
              <a:t>　</a:t>
            </a:r>
            <a:r>
              <a:rPr kumimoji="1" lang="ja-JP" altLang="en-US" sz="1600" b="1" dirty="0">
                <a:solidFill>
                  <a:srgbClr val="FF0000"/>
                </a:solidFill>
                <a:latin typeface="ＭＳ Ｐゴシック" charset="-128"/>
                <a:ea typeface="ＭＳ Ｐゴシック" charset="-128"/>
              </a:rPr>
              <a:t>📅</a:t>
            </a:r>
            <a:r>
              <a:rPr lang="ja-JP" altLang="en-US" sz="1600" b="1" dirty="0">
                <a:latin typeface="ＭＳ Ｐゴシック" charset="-128"/>
                <a:ea typeface="ＭＳ Ｐゴシック" charset="-128"/>
              </a:rPr>
              <a:t>作成</a:t>
            </a:r>
            <a:endParaRPr lang="ja-JP" altLang="en-US" sz="1600" dirty="0">
              <a:latin typeface="ＭＳ Ｐゴシック" charset="-128"/>
            </a:endParaRPr>
          </a:p>
          <a:p>
            <a:endParaRPr lang="ja-JP" altLang="en-US" sz="1600" dirty="0">
              <a:latin typeface="ＭＳ Ｐゴシック" charset="-128"/>
            </a:endParaRPr>
          </a:p>
        </p:txBody>
      </p:sp>
      <p:sp>
        <p:nvSpPr>
          <p:cNvPr id="427" name="正方形/長方形 426"/>
          <p:cNvSpPr/>
          <p:nvPr/>
        </p:nvSpPr>
        <p:spPr>
          <a:xfrm>
            <a:off x="2321924" y="7514774"/>
            <a:ext cx="9432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8" name="テキスト ボックス 427"/>
          <p:cNvSpPr txBox="1"/>
          <p:nvPr/>
        </p:nvSpPr>
        <p:spPr>
          <a:xfrm>
            <a:off x="2299213" y="7524304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solidFill>
                  <a:schemeClr val="bg1">
                    <a:lumMod val="75000"/>
                  </a:schemeClr>
                </a:solidFill>
                <a:latin typeface="メイリオ ボールド" charset="-128"/>
                <a:ea typeface="メイリオ ボールド" charset="-128"/>
              </a:rPr>
              <a:t>5</a:t>
            </a:r>
            <a:endParaRPr kumimoji="1" lang="ja-JP" altLang="en-US" sz="2000" dirty="0">
              <a:solidFill>
                <a:schemeClr val="bg1">
                  <a:lumMod val="75000"/>
                </a:schemeClr>
              </a:solidFill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430" name="正方形/長方形 429"/>
          <p:cNvSpPr/>
          <p:nvPr/>
        </p:nvSpPr>
        <p:spPr>
          <a:xfrm>
            <a:off x="1338246" y="2455199"/>
            <a:ext cx="9432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1" name="テキスト ボックス 430"/>
          <p:cNvSpPr txBox="1"/>
          <p:nvPr/>
        </p:nvSpPr>
        <p:spPr>
          <a:xfrm>
            <a:off x="1271309" y="2433200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solidFill>
                  <a:srgbClr val="BFBFBF"/>
                </a:solidFill>
                <a:latin typeface="メイリオ ボールド" charset="-128"/>
                <a:ea typeface="メイリオ ボールド" charset="-128"/>
              </a:rPr>
              <a:t>28</a:t>
            </a:r>
            <a:endParaRPr kumimoji="1" lang="ja-JP" altLang="en-US" sz="2000" dirty="0">
              <a:solidFill>
                <a:srgbClr val="BFBFBF"/>
              </a:solidFill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433" name="正方形/長方形 432"/>
          <p:cNvSpPr/>
          <p:nvPr/>
        </p:nvSpPr>
        <p:spPr>
          <a:xfrm>
            <a:off x="1338246" y="3467114"/>
            <a:ext cx="9432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4" name="テキスト ボックス 433"/>
          <p:cNvSpPr txBox="1"/>
          <p:nvPr/>
        </p:nvSpPr>
        <p:spPr>
          <a:xfrm>
            <a:off x="1315535" y="3476644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メイリオ ボールド" charset="-128"/>
                <a:ea typeface="メイリオ ボールド" charset="-128"/>
              </a:rPr>
              <a:t>5</a:t>
            </a:r>
            <a:endParaRPr kumimoji="1" lang="ja-JP" altLang="en-US" sz="20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436" name="正方形/長方形 435"/>
          <p:cNvSpPr/>
          <p:nvPr/>
        </p:nvSpPr>
        <p:spPr>
          <a:xfrm>
            <a:off x="1338246" y="4479029"/>
            <a:ext cx="943200" cy="972000"/>
          </a:xfrm>
          <a:prstGeom prst="rect">
            <a:avLst/>
          </a:prstGeom>
          <a:solidFill>
            <a:srgbClr val="FC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7" name="テキスト ボックス 436"/>
          <p:cNvSpPr txBox="1"/>
          <p:nvPr/>
        </p:nvSpPr>
        <p:spPr>
          <a:xfrm>
            <a:off x="1315535" y="4488559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solidFill>
                  <a:srgbClr val="D8117D"/>
                </a:solidFill>
                <a:latin typeface="メイリオ ボールド" charset="-128"/>
                <a:ea typeface="メイリオ ボールド" charset="-128"/>
              </a:rPr>
              <a:t>12</a:t>
            </a:r>
            <a:endParaRPr kumimoji="1" lang="ja-JP" altLang="en-US" sz="2000" dirty="0">
              <a:solidFill>
                <a:srgbClr val="D8117D"/>
              </a:solidFill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439" name="正方形/長方形 438"/>
          <p:cNvSpPr/>
          <p:nvPr/>
        </p:nvSpPr>
        <p:spPr>
          <a:xfrm>
            <a:off x="1338246" y="5490944"/>
            <a:ext cx="9432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0" name="テキスト ボックス 439"/>
          <p:cNvSpPr txBox="1"/>
          <p:nvPr/>
        </p:nvSpPr>
        <p:spPr>
          <a:xfrm>
            <a:off x="1315535" y="5500474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メイリオ ボールド" charset="-128"/>
                <a:ea typeface="メイリオ ボールド" charset="-128"/>
              </a:rPr>
              <a:t>19</a:t>
            </a:r>
            <a:endParaRPr kumimoji="1" lang="ja-JP" altLang="en-US" sz="20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441" name="テキスト ボックス 440"/>
          <p:cNvSpPr txBox="1"/>
          <p:nvPr/>
        </p:nvSpPr>
        <p:spPr>
          <a:xfrm>
            <a:off x="1343363" y="4753237"/>
            <a:ext cx="11653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  <a:latin typeface="ＭＳ Ｐゴシック" charset="-128"/>
                <a:ea typeface="ＭＳ Ｐゴシック" charset="-128"/>
              </a:rPr>
              <a:t>🖼</a:t>
            </a:r>
            <a:r>
              <a:rPr lang="ja-JP" altLang="en-US" sz="2000" b="1" dirty="0">
                <a:latin typeface="ＭＳ Ｐゴシック" charset="-128"/>
                <a:ea typeface="ＭＳ Ｐゴシック" charset="-128"/>
              </a:rPr>
              <a:t>壁画</a:t>
            </a:r>
            <a:endParaRPr lang="en-US" altLang="ja-JP" sz="2000" b="1" dirty="0">
              <a:latin typeface="ＭＳ Ｐゴシック" charset="-128"/>
              <a:ea typeface="ＭＳ Ｐゴシック" charset="-128"/>
            </a:endParaRPr>
          </a:p>
          <a:p>
            <a:r>
              <a:rPr kumimoji="1" lang="ja-JP" altLang="en-US" sz="2000" b="1" dirty="0">
                <a:latin typeface="ＭＳ Ｐゴシック" charset="-128"/>
                <a:ea typeface="ＭＳ Ｐゴシック" charset="-128"/>
              </a:rPr>
              <a:t>作成</a:t>
            </a:r>
            <a:r>
              <a:rPr kumimoji="1" lang="ja-JP" altLang="en-US" sz="2000" b="1" dirty="0">
                <a:solidFill>
                  <a:srgbClr val="FF0000"/>
                </a:solidFill>
                <a:latin typeface="ＭＳ Ｐゴシック" charset="-128"/>
                <a:ea typeface="ＭＳ Ｐゴシック" charset="-128"/>
              </a:rPr>
              <a:t>✏</a:t>
            </a:r>
            <a:endParaRPr kumimoji="1" lang="en-US" altLang="ja-JP" sz="2000" b="1" dirty="0">
              <a:solidFill>
                <a:srgbClr val="FF0000"/>
              </a:solidFill>
              <a:latin typeface="ＭＳ Ｐゴシック" charset="-128"/>
              <a:ea typeface="ＭＳ Ｐゴシック" charset="-128"/>
            </a:endParaRPr>
          </a:p>
          <a:p>
            <a:endParaRPr lang="ja-JP" altLang="en-US" sz="1600" dirty="0">
              <a:latin typeface="ＭＳ Ｐゴシック" charset="-128"/>
            </a:endParaRPr>
          </a:p>
        </p:txBody>
      </p:sp>
      <p:sp>
        <p:nvSpPr>
          <p:cNvPr id="442" name="正方形/長方形 441"/>
          <p:cNvSpPr/>
          <p:nvPr/>
        </p:nvSpPr>
        <p:spPr>
          <a:xfrm>
            <a:off x="1338246" y="6502859"/>
            <a:ext cx="9432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3" name="テキスト ボックス 442"/>
          <p:cNvSpPr txBox="1"/>
          <p:nvPr/>
        </p:nvSpPr>
        <p:spPr>
          <a:xfrm>
            <a:off x="1315535" y="6512389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メイリオ ボールド" charset="-128"/>
                <a:ea typeface="メイリオ ボールド" charset="-128"/>
              </a:rPr>
              <a:t>26</a:t>
            </a:r>
            <a:endParaRPr kumimoji="1" lang="ja-JP" altLang="en-US" sz="20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444" name="テキスト ボックス 443"/>
          <p:cNvSpPr txBox="1"/>
          <p:nvPr/>
        </p:nvSpPr>
        <p:spPr>
          <a:xfrm>
            <a:off x="5179882" y="2756364"/>
            <a:ext cx="132466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latin typeface="ＭＳ Ｐゴシック" charset="-128"/>
              </a:rPr>
              <a:t>ボーリング</a:t>
            </a:r>
            <a:endParaRPr lang="en-US" altLang="ja-JP" sz="1600" b="1" dirty="0">
              <a:latin typeface="ＭＳ Ｐゴシック" charset="-128"/>
            </a:endParaRPr>
          </a:p>
          <a:p>
            <a:pPr algn="ctr"/>
            <a:r>
              <a:rPr lang="ja-JP" altLang="en-US" b="1" dirty="0">
                <a:latin typeface="ＭＳ Ｐゴシック" charset="-128"/>
              </a:rPr>
              <a:t>大会🏅</a:t>
            </a:r>
            <a:endParaRPr lang="en-US" altLang="ja-JP" b="1" dirty="0">
              <a:latin typeface="ＭＳ Ｐゴシック" charset="-128"/>
            </a:endParaRPr>
          </a:p>
          <a:p>
            <a:r>
              <a:rPr lang="ja-JP" altLang="en-US" sz="2000" b="1" dirty="0">
                <a:latin typeface="ＭＳ Ｐゴシック" charset="-128"/>
              </a:rPr>
              <a:t>　</a:t>
            </a:r>
            <a:endParaRPr lang="en-US" altLang="ja-JP" sz="2000" b="1" dirty="0">
              <a:latin typeface="ＭＳ Ｐゴシック" charset="-128"/>
            </a:endParaRPr>
          </a:p>
          <a:p>
            <a:endParaRPr lang="ja-JP" altLang="en-US" b="1" dirty="0">
              <a:latin typeface="ＭＳ Ｐゴシック" charset="-128"/>
            </a:endParaRPr>
          </a:p>
        </p:txBody>
      </p:sp>
      <p:sp>
        <p:nvSpPr>
          <p:cNvPr id="445" name="正方形/長方形 444"/>
          <p:cNvSpPr/>
          <p:nvPr/>
        </p:nvSpPr>
        <p:spPr>
          <a:xfrm>
            <a:off x="1338246" y="7514774"/>
            <a:ext cx="9432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6" name="テキスト ボックス 445"/>
          <p:cNvSpPr txBox="1"/>
          <p:nvPr/>
        </p:nvSpPr>
        <p:spPr>
          <a:xfrm>
            <a:off x="1315535" y="7524304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solidFill>
                  <a:srgbClr val="C3C3C3"/>
                </a:solidFill>
                <a:latin typeface="メイリオ ボールド" charset="-128"/>
                <a:ea typeface="メイリオ ボールド" charset="-128"/>
              </a:rPr>
              <a:t>4</a:t>
            </a:r>
            <a:endParaRPr kumimoji="1" lang="ja-JP" altLang="en-US" sz="2000" dirty="0">
              <a:solidFill>
                <a:srgbClr val="C3C3C3"/>
              </a:solidFill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448" name="正方形/長方形 447"/>
          <p:cNvSpPr/>
          <p:nvPr/>
        </p:nvSpPr>
        <p:spPr>
          <a:xfrm>
            <a:off x="353933" y="2455199"/>
            <a:ext cx="9432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49" name="テキスト ボックス 448"/>
          <p:cNvSpPr txBox="1"/>
          <p:nvPr/>
        </p:nvSpPr>
        <p:spPr>
          <a:xfrm>
            <a:off x="284569" y="2464729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solidFill>
                  <a:srgbClr val="BFBFBF"/>
                </a:solidFill>
                <a:latin typeface="メイリオ ボールド" charset="-128"/>
                <a:ea typeface="メイリオ ボールド" charset="-128"/>
              </a:rPr>
              <a:t>27</a:t>
            </a:r>
            <a:endParaRPr kumimoji="1" lang="ja-JP" altLang="en-US" sz="2000" dirty="0">
              <a:solidFill>
                <a:srgbClr val="BFBFBF"/>
              </a:solidFill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451" name="正方形/長方形 450"/>
          <p:cNvSpPr/>
          <p:nvPr/>
        </p:nvSpPr>
        <p:spPr>
          <a:xfrm>
            <a:off x="353933" y="3467114"/>
            <a:ext cx="943200" cy="972000"/>
          </a:xfrm>
          <a:prstGeom prst="rect">
            <a:avLst/>
          </a:prstGeom>
          <a:solidFill>
            <a:srgbClr val="FC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2" name="テキスト ボックス 451"/>
          <p:cNvSpPr txBox="1"/>
          <p:nvPr/>
        </p:nvSpPr>
        <p:spPr>
          <a:xfrm>
            <a:off x="331222" y="3476644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solidFill>
                  <a:srgbClr val="D8117D"/>
                </a:solidFill>
                <a:latin typeface="メイリオ ボールド" charset="-128"/>
                <a:ea typeface="メイリオ ボールド" charset="-128"/>
              </a:rPr>
              <a:t>4</a:t>
            </a:r>
            <a:endParaRPr kumimoji="1" lang="ja-JP" altLang="en-US" sz="2000" dirty="0">
              <a:solidFill>
                <a:srgbClr val="D8117D"/>
              </a:solidFill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454" name="正方形/長方形 453"/>
          <p:cNvSpPr/>
          <p:nvPr/>
        </p:nvSpPr>
        <p:spPr>
          <a:xfrm>
            <a:off x="353933" y="4479029"/>
            <a:ext cx="943200" cy="972000"/>
          </a:xfrm>
          <a:prstGeom prst="rect">
            <a:avLst/>
          </a:prstGeom>
          <a:solidFill>
            <a:srgbClr val="FC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5" name="テキスト ボックス 454"/>
          <p:cNvSpPr txBox="1"/>
          <p:nvPr/>
        </p:nvSpPr>
        <p:spPr>
          <a:xfrm>
            <a:off x="331222" y="4488559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solidFill>
                  <a:srgbClr val="D8117D"/>
                </a:solidFill>
                <a:latin typeface="メイリオ ボールド" charset="-128"/>
                <a:ea typeface="メイリオ ボールド" charset="-128"/>
              </a:rPr>
              <a:t>11</a:t>
            </a:r>
            <a:endParaRPr kumimoji="1" lang="ja-JP" altLang="en-US" sz="2000" dirty="0">
              <a:solidFill>
                <a:srgbClr val="D8117D"/>
              </a:solidFill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457" name="正方形/長方形 456"/>
          <p:cNvSpPr/>
          <p:nvPr/>
        </p:nvSpPr>
        <p:spPr>
          <a:xfrm>
            <a:off x="353933" y="5490944"/>
            <a:ext cx="943200" cy="972000"/>
          </a:xfrm>
          <a:prstGeom prst="rect">
            <a:avLst/>
          </a:prstGeom>
          <a:solidFill>
            <a:srgbClr val="FC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8" name="テキスト ボックス 457"/>
          <p:cNvSpPr txBox="1"/>
          <p:nvPr/>
        </p:nvSpPr>
        <p:spPr>
          <a:xfrm>
            <a:off x="331222" y="5500474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solidFill>
                  <a:srgbClr val="D8117D"/>
                </a:solidFill>
                <a:latin typeface="メイリオ ボールド" charset="-128"/>
                <a:ea typeface="メイリオ ボールド" charset="-128"/>
              </a:rPr>
              <a:t>18</a:t>
            </a:r>
            <a:endParaRPr kumimoji="1" lang="ja-JP" altLang="en-US" sz="2000" dirty="0">
              <a:solidFill>
                <a:srgbClr val="D8117D"/>
              </a:solidFill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460" name="正方形/長方形 459"/>
          <p:cNvSpPr/>
          <p:nvPr/>
        </p:nvSpPr>
        <p:spPr>
          <a:xfrm>
            <a:off x="353933" y="6502859"/>
            <a:ext cx="943200" cy="972000"/>
          </a:xfrm>
          <a:prstGeom prst="rect">
            <a:avLst/>
          </a:prstGeom>
          <a:solidFill>
            <a:srgbClr val="FC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1" name="テキスト ボックス 460"/>
          <p:cNvSpPr txBox="1"/>
          <p:nvPr/>
        </p:nvSpPr>
        <p:spPr>
          <a:xfrm>
            <a:off x="331222" y="6512389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solidFill>
                  <a:srgbClr val="D8117D"/>
                </a:solidFill>
                <a:latin typeface="メイリオ ボールド" charset="-128"/>
                <a:ea typeface="メイリオ ボールド" charset="-128"/>
              </a:rPr>
              <a:t>25</a:t>
            </a:r>
            <a:endParaRPr kumimoji="1" lang="ja-JP" altLang="en-US" sz="2000" dirty="0">
              <a:solidFill>
                <a:srgbClr val="D8117D"/>
              </a:solidFill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463" name="正方形/長方形 462"/>
          <p:cNvSpPr/>
          <p:nvPr/>
        </p:nvSpPr>
        <p:spPr>
          <a:xfrm>
            <a:off x="355644" y="7514774"/>
            <a:ext cx="9432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4" name="テキスト ボックス 463"/>
          <p:cNvSpPr txBox="1"/>
          <p:nvPr/>
        </p:nvSpPr>
        <p:spPr>
          <a:xfrm>
            <a:off x="331222" y="7524304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solidFill>
                  <a:srgbClr val="C3C3C3"/>
                </a:solidFill>
                <a:latin typeface="メイリオ ボールド" charset="-128"/>
                <a:ea typeface="メイリオ ボールド" charset="-128"/>
              </a:rPr>
              <a:t>3</a:t>
            </a:r>
            <a:endParaRPr kumimoji="1" lang="ja-JP" altLang="en-US" sz="2000" dirty="0">
              <a:solidFill>
                <a:srgbClr val="C3C3C3"/>
              </a:solidFill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145" name="テキスト ボックス 144"/>
          <p:cNvSpPr txBox="1"/>
          <p:nvPr/>
        </p:nvSpPr>
        <p:spPr>
          <a:xfrm>
            <a:off x="5188685" y="6675964"/>
            <a:ext cx="12000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latin typeface="ＭＳ Ｐゴシック" charset="-128"/>
                <a:ea typeface="ＭＳ Ｐゴシック" charset="-128"/>
              </a:rPr>
              <a:t>　　　</a:t>
            </a:r>
            <a:r>
              <a:rPr lang="en-US" altLang="ja-JP" sz="1600" b="1" dirty="0">
                <a:latin typeface="ＭＳ Ｐゴシック" charset="-128"/>
                <a:ea typeface="ＭＳ Ｐゴシック" charset="-128"/>
              </a:rPr>
              <a:t>11</a:t>
            </a:r>
            <a:r>
              <a:rPr lang="ja-JP" altLang="en-US" sz="1600" b="1" dirty="0">
                <a:latin typeface="ＭＳ Ｐゴシック" charset="-128"/>
                <a:ea typeface="ＭＳ Ｐゴシック" charset="-128"/>
              </a:rPr>
              <a:t>月</a:t>
            </a:r>
            <a:endParaRPr lang="en-US" altLang="ja-JP" sz="1600" b="1" dirty="0">
              <a:latin typeface="ＭＳ Ｐゴシック" charset="-128"/>
              <a:ea typeface="ＭＳ Ｐゴシック" charset="-128"/>
            </a:endParaRPr>
          </a:p>
          <a:p>
            <a:r>
              <a:rPr lang="ja-JP" altLang="en-US" sz="1600" b="1" i="1" dirty="0">
                <a:latin typeface="ＭＳ Ｐゴシック" charset="-128"/>
                <a:ea typeface="ＭＳ Ｐゴシック" charset="-128"/>
              </a:rPr>
              <a:t>カレンダー</a:t>
            </a:r>
            <a:endParaRPr lang="en-US" altLang="ja-JP" sz="1600" b="1" i="1" dirty="0">
              <a:latin typeface="ＭＳ Ｐゴシック" charset="-128"/>
              <a:ea typeface="ＭＳ Ｐゴシック" charset="-128"/>
            </a:endParaRPr>
          </a:p>
          <a:p>
            <a:r>
              <a:rPr kumimoji="1" lang="ja-JP" altLang="en-US" sz="1600" b="1" dirty="0">
                <a:latin typeface="ＭＳ Ｐゴシック" charset="-128"/>
                <a:ea typeface="ＭＳ Ｐゴシック" charset="-128"/>
              </a:rPr>
              <a:t>　</a:t>
            </a:r>
            <a:r>
              <a:rPr kumimoji="1" lang="ja-JP" altLang="en-US" sz="1600" b="1" dirty="0">
                <a:solidFill>
                  <a:srgbClr val="FF0000"/>
                </a:solidFill>
                <a:latin typeface="ＭＳ Ｐゴシック" charset="-128"/>
                <a:ea typeface="ＭＳ Ｐゴシック" charset="-128"/>
              </a:rPr>
              <a:t>📅</a:t>
            </a:r>
            <a:r>
              <a:rPr lang="ja-JP" altLang="en-US" sz="1600" b="1" dirty="0">
                <a:latin typeface="ＭＳ Ｐゴシック" charset="-128"/>
                <a:ea typeface="ＭＳ Ｐゴシック" charset="-128"/>
              </a:rPr>
              <a:t>作成</a:t>
            </a:r>
            <a:endParaRPr lang="ja-JP" altLang="en-US" sz="1600" dirty="0">
              <a:latin typeface="ＭＳ Ｐゴシック" charset="-128"/>
            </a:endParaRPr>
          </a:p>
          <a:p>
            <a:endParaRPr lang="ja-JP" altLang="en-US" sz="1600" dirty="0">
              <a:latin typeface="ＭＳ Ｐゴシック" charset="-128"/>
            </a:endParaRPr>
          </a:p>
        </p:txBody>
      </p:sp>
      <p:sp>
        <p:nvSpPr>
          <p:cNvPr id="147" name="テキスト ボックス 146"/>
          <p:cNvSpPr txBox="1"/>
          <p:nvPr/>
        </p:nvSpPr>
        <p:spPr>
          <a:xfrm>
            <a:off x="1256999" y="3734507"/>
            <a:ext cx="117103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latin typeface="ＭＳ Ｐゴシック" charset="-128"/>
              </a:rPr>
              <a:t>誕生日</a:t>
            </a:r>
            <a:endParaRPr lang="en-US" altLang="ja-JP" sz="2000" b="1" dirty="0">
              <a:latin typeface="ＭＳ Ｐゴシック" charset="-128"/>
            </a:endParaRPr>
          </a:p>
          <a:p>
            <a:pPr algn="ctr"/>
            <a:r>
              <a:rPr lang="ja-JP" altLang="en-US" sz="1600" b="1" dirty="0">
                <a:latin typeface="ＭＳ Ｐゴシック" charset="-128"/>
              </a:rPr>
              <a:t>お祝い</a:t>
            </a:r>
            <a:r>
              <a:rPr lang="ja-JP" altLang="en-US" sz="1600" b="1" dirty="0">
                <a:solidFill>
                  <a:srgbClr val="FF0000"/>
                </a:solidFill>
                <a:latin typeface="ＭＳ Ｐゴシック" charset="-128"/>
              </a:rPr>
              <a:t>🎉</a:t>
            </a:r>
            <a:endParaRPr lang="en-US" altLang="ja-JP" sz="1600" b="1" dirty="0">
              <a:solidFill>
                <a:srgbClr val="FF0000"/>
              </a:solidFill>
              <a:latin typeface="ＭＳ Ｐゴシック" charset="-128"/>
            </a:endParaRPr>
          </a:p>
          <a:p>
            <a:endParaRPr lang="ja-JP" altLang="en-US" sz="1600" dirty="0">
              <a:latin typeface="ＭＳ Ｐゴシック" charset="-128"/>
            </a:endParaRPr>
          </a:p>
        </p:txBody>
      </p:sp>
      <p:sp>
        <p:nvSpPr>
          <p:cNvPr id="148" name="テキスト ボックス 147"/>
          <p:cNvSpPr txBox="1"/>
          <p:nvPr/>
        </p:nvSpPr>
        <p:spPr>
          <a:xfrm>
            <a:off x="5233954" y="5743721"/>
            <a:ext cx="128666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  <a:latin typeface="ＭＳ Ｐゴシック" charset="-128"/>
                <a:ea typeface="ＭＳ Ｐゴシック" charset="-128"/>
              </a:rPr>
              <a:t>🖼</a:t>
            </a:r>
            <a:r>
              <a:rPr lang="ja-JP" altLang="en-US" sz="2000" b="1" dirty="0">
                <a:latin typeface="ＭＳ Ｐゴシック" charset="-128"/>
                <a:ea typeface="ＭＳ Ｐゴシック" charset="-128"/>
              </a:rPr>
              <a:t>壁画</a:t>
            </a:r>
            <a:endParaRPr lang="en-US" altLang="ja-JP" sz="2000" b="1" dirty="0">
              <a:latin typeface="ＭＳ Ｐゴシック" charset="-128"/>
              <a:ea typeface="ＭＳ Ｐゴシック" charset="-128"/>
            </a:endParaRPr>
          </a:p>
          <a:p>
            <a:r>
              <a:rPr lang="ja-JP" altLang="en-US" sz="2000" b="1" dirty="0">
                <a:latin typeface="ＭＳ Ｐゴシック" charset="-128"/>
                <a:ea typeface="ＭＳ Ｐゴシック" charset="-128"/>
              </a:rPr>
              <a:t>作成</a:t>
            </a:r>
            <a:r>
              <a:rPr lang="ja-JP" altLang="en-US" sz="2000" b="1" dirty="0">
                <a:solidFill>
                  <a:srgbClr val="FF0000"/>
                </a:solidFill>
                <a:latin typeface="ＭＳ Ｐゴシック" charset="-128"/>
                <a:ea typeface="ＭＳ Ｐゴシック" charset="-128"/>
              </a:rPr>
              <a:t>✏</a:t>
            </a:r>
            <a:endParaRPr lang="en-US" altLang="ja-JP" sz="2000" b="1" dirty="0">
              <a:solidFill>
                <a:srgbClr val="FF0000"/>
              </a:solidFill>
              <a:latin typeface="ＭＳ Ｐゴシック" charset="-128"/>
              <a:ea typeface="ＭＳ Ｐゴシック" charset="-128"/>
            </a:endParaRPr>
          </a:p>
          <a:p>
            <a:r>
              <a:rPr lang="ja-JP" altLang="en-US" sz="2000" b="1" dirty="0">
                <a:latin typeface="ＭＳ Ｐゴシック" charset="-128"/>
              </a:rPr>
              <a:t>　　</a:t>
            </a:r>
            <a:endParaRPr lang="en-US" altLang="ja-JP" sz="2000" b="1" dirty="0">
              <a:latin typeface="ＭＳ Ｐゴシック" charset="-128"/>
            </a:endParaRPr>
          </a:p>
          <a:p>
            <a:r>
              <a:rPr lang="ja-JP" altLang="en-US" b="1" dirty="0">
                <a:latin typeface="ＭＳ Ｐゴシック" charset="-128"/>
              </a:rPr>
              <a:t>　</a:t>
            </a:r>
          </a:p>
        </p:txBody>
      </p:sp>
      <p:sp>
        <p:nvSpPr>
          <p:cNvPr id="149" name="テキスト ボックス 148"/>
          <p:cNvSpPr txBox="1"/>
          <p:nvPr/>
        </p:nvSpPr>
        <p:spPr>
          <a:xfrm>
            <a:off x="2203664" y="4709865"/>
            <a:ext cx="12837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ＭＳ Ｐゴシック" charset="-128"/>
              </a:rPr>
              <a:t>　</a:t>
            </a:r>
            <a:r>
              <a:rPr lang="ja-JP" altLang="en-US" sz="2000" b="1" dirty="0">
                <a:latin typeface="ＭＳ Ｐゴシック" charset="-128"/>
              </a:rPr>
              <a:t>書道</a:t>
            </a:r>
            <a:endParaRPr lang="en-US" altLang="ja-JP" sz="2000" b="1" dirty="0">
              <a:latin typeface="ＭＳ Ｐゴシック" charset="-128"/>
            </a:endParaRPr>
          </a:p>
          <a:p>
            <a:r>
              <a:rPr lang="ja-JP" altLang="en-US" sz="2000" b="1" dirty="0">
                <a:latin typeface="ＭＳ Ｐゴシック" charset="-128"/>
              </a:rPr>
              <a:t>　　教室</a:t>
            </a:r>
          </a:p>
        </p:txBody>
      </p:sp>
      <p:sp>
        <p:nvSpPr>
          <p:cNvPr id="150" name="テキスト ボックス 149"/>
          <p:cNvSpPr txBox="1"/>
          <p:nvPr/>
        </p:nvSpPr>
        <p:spPr>
          <a:xfrm>
            <a:off x="1313651" y="5811744"/>
            <a:ext cx="147987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ADLaM Display" panose="02010000000000000000" pitchFamily="2" charset="0"/>
                <a:cs typeface="ADLaM Display" panose="02010000000000000000" pitchFamily="2" charset="0"/>
              </a:rPr>
              <a:t>ビンゴ</a:t>
            </a:r>
            <a:endParaRPr lang="en-US" altLang="ja-JP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ja-JP" altLang="en-US" sz="16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ゲーム😲</a:t>
            </a:r>
            <a:endParaRPr lang="en-US" altLang="ja-JP" sz="16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1DBD31E6-3B30-3669-7327-3E8C9684C3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8576" y="7520021"/>
            <a:ext cx="2936548" cy="1032955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89692E0-5FAE-8374-CDE5-5EFC480F9123}"/>
              </a:ext>
            </a:extLst>
          </p:cNvPr>
          <p:cNvSpPr txBox="1"/>
          <p:nvPr/>
        </p:nvSpPr>
        <p:spPr>
          <a:xfrm>
            <a:off x="4295749" y="2723487"/>
            <a:ext cx="122309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ＭＳ Ｐゴシック" charset="-128"/>
              </a:rPr>
              <a:t>ビュー</a:t>
            </a:r>
            <a:endParaRPr lang="en-US" altLang="ja-JP" b="1" dirty="0">
              <a:latin typeface="ＭＳ Ｐゴシック" charset="-128"/>
            </a:endParaRPr>
          </a:p>
          <a:p>
            <a:r>
              <a:rPr lang="ja-JP" altLang="en-US" b="1" dirty="0">
                <a:solidFill>
                  <a:srgbClr val="FF0000"/>
                </a:solidFill>
                <a:latin typeface="ＭＳ Ｐゴシック" charset="-128"/>
              </a:rPr>
              <a:t>💅</a:t>
            </a:r>
            <a:r>
              <a:rPr lang="ja-JP" altLang="en-US" b="1" dirty="0">
                <a:latin typeface="ＭＳ Ｐゴシック" charset="-128"/>
              </a:rPr>
              <a:t>ティー</a:t>
            </a:r>
            <a:r>
              <a:rPr lang="ja-JP" altLang="en-US" b="1" dirty="0">
                <a:solidFill>
                  <a:srgbClr val="DD3A74"/>
                </a:solidFill>
                <a:latin typeface="ＭＳ Ｐゴシック" charset="-128"/>
              </a:rPr>
              <a:t>　</a:t>
            </a:r>
            <a:endParaRPr kumimoji="1" lang="ja-JP" altLang="en-US" b="1" dirty="0"/>
          </a:p>
          <a:p>
            <a:endParaRPr lang="ja-JP" altLang="en-US" sz="1600" dirty="0">
              <a:latin typeface="ＭＳ Ｐゴシック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6D53F56-90E5-1284-906B-CC5CFD2A092B}"/>
              </a:ext>
            </a:extLst>
          </p:cNvPr>
          <p:cNvSpPr txBox="1"/>
          <p:nvPr/>
        </p:nvSpPr>
        <p:spPr>
          <a:xfrm>
            <a:off x="2906533" y="3670202"/>
            <a:ext cx="17413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latin typeface="ＭＳ Ｐゴシック" charset="-128"/>
              </a:rPr>
              <a:t>脳トレ</a:t>
            </a:r>
            <a:endParaRPr lang="en-US" altLang="ja-JP" sz="2000" b="1" dirty="0">
              <a:latin typeface="ＭＳ Ｐゴシック" charset="-128"/>
            </a:endParaRPr>
          </a:p>
          <a:p>
            <a:pPr algn="ctr"/>
            <a:r>
              <a:rPr lang="ja-JP" altLang="en-US" sz="2000" b="1" dirty="0">
                <a:latin typeface="ＭＳ Ｐゴシック" charset="-128"/>
              </a:rPr>
              <a:t>💡💡💡　</a:t>
            </a:r>
            <a:endParaRPr kumimoji="1" lang="ja-JP" altLang="en-US" sz="2000" b="1" dirty="0"/>
          </a:p>
          <a:p>
            <a:endParaRPr lang="ja-JP" altLang="en-US" sz="1600" dirty="0">
              <a:latin typeface="ＭＳ Ｐゴシック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10AC3D3-CCB3-03F2-6FD0-95634163871C}"/>
              </a:ext>
            </a:extLst>
          </p:cNvPr>
          <p:cNvSpPr txBox="1"/>
          <p:nvPr/>
        </p:nvSpPr>
        <p:spPr>
          <a:xfrm>
            <a:off x="-3520759" y="1423130"/>
            <a:ext cx="1482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　　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4D83EE0-00F4-9667-5280-743CA2F77689}"/>
              </a:ext>
            </a:extLst>
          </p:cNvPr>
          <p:cNvSpPr txBox="1"/>
          <p:nvPr/>
        </p:nvSpPr>
        <p:spPr>
          <a:xfrm>
            <a:off x="5244172" y="3771425"/>
            <a:ext cx="119322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latin typeface="ＭＳ Ｐゴシック" charset="-128"/>
              </a:rPr>
              <a:t>ハロウィン</a:t>
            </a:r>
            <a:endParaRPr lang="en-US" altLang="ja-JP" sz="1600" b="1" dirty="0">
              <a:latin typeface="ＭＳ Ｐゴシック" charset="-128"/>
            </a:endParaRPr>
          </a:p>
          <a:p>
            <a:r>
              <a:rPr lang="ja-JP" altLang="en-US" sz="2000" b="1" dirty="0">
                <a:latin typeface="ＭＳ Ｐゴシック" charset="-128"/>
              </a:rPr>
              <a:t>手芸</a:t>
            </a:r>
            <a:r>
              <a:rPr lang="ja-JP" altLang="en-US" sz="2000" b="1" dirty="0">
                <a:solidFill>
                  <a:srgbClr val="FFC000"/>
                </a:solidFill>
                <a:latin typeface="ＭＳ Ｐゴシック" charset="-128"/>
              </a:rPr>
              <a:t>🎃</a:t>
            </a:r>
            <a:endParaRPr kumimoji="1" lang="en-US" altLang="ja-JP" sz="2000" b="1" dirty="0"/>
          </a:p>
          <a:p>
            <a:endParaRPr kumimoji="1" lang="ja-JP" altLang="en-US" sz="1400" b="1" dirty="0"/>
          </a:p>
        </p:txBody>
      </p:sp>
      <p:pic>
        <p:nvPicPr>
          <p:cNvPr id="450" name="図 449">
            <a:extLst>
              <a:ext uri="{FF2B5EF4-FFF2-40B4-BE49-F238E27FC236}">
                <a16:creationId xmlns:a16="http://schemas.microsoft.com/office/drawing/2014/main" id="{637C3215-18B5-D027-3C0D-228CCCA216A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075" b="97749" l="54500" r="99250">
                        <a14:foregroundMark x1="58750" y1="26454" x2="83125" y2="88931"/>
                        <a14:foregroundMark x1="83125" y1="46904" x2="77625" y2="94747"/>
                        <a14:foregroundMark x1="77625" y1="76548" x2="77625" y2="81614"/>
                        <a14:foregroundMark x1="88625" y1="57786" x2="86125" y2="64728"/>
                        <a14:foregroundMark x1="66375" y1="56473" x2="68250" y2="60225"/>
                        <a14:foregroundMark x1="76125" y1="40525" x2="79125" y2="450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142" t="22274"/>
          <a:stretch/>
        </p:blipFill>
        <p:spPr>
          <a:xfrm flipH="1">
            <a:off x="2122453" y="5056253"/>
            <a:ext cx="496306" cy="482044"/>
          </a:xfrm>
          <a:prstGeom prst="rect">
            <a:avLst/>
          </a:prstGeom>
        </p:spPr>
      </p:pic>
      <p:sp>
        <p:nvSpPr>
          <p:cNvPr id="206" name="テキスト ボックス 205"/>
          <p:cNvSpPr txBox="1"/>
          <p:nvPr/>
        </p:nvSpPr>
        <p:spPr>
          <a:xfrm>
            <a:off x="2272547" y="2433200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solidFill>
                  <a:schemeClr val="bg1">
                    <a:lumMod val="75000"/>
                  </a:schemeClr>
                </a:solidFill>
                <a:latin typeface="メイリオ ボールド" charset="-128"/>
                <a:ea typeface="メイリオ ボールド" charset="-128"/>
              </a:rPr>
              <a:t>29</a:t>
            </a:r>
            <a:endParaRPr kumimoji="1" lang="ja-JP" altLang="en-US" sz="2000" dirty="0">
              <a:solidFill>
                <a:schemeClr val="bg1">
                  <a:lumMod val="75000"/>
                </a:schemeClr>
              </a:solidFill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202" name="テキスト ボックス 201"/>
          <p:cNvSpPr txBox="1"/>
          <p:nvPr/>
        </p:nvSpPr>
        <p:spPr>
          <a:xfrm>
            <a:off x="3283593" y="7526484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solidFill>
                  <a:srgbClr val="C3C3C3"/>
                </a:solidFill>
                <a:latin typeface="メイリオ ボールド" charset="-128"/>
                <a:ea typeface="メイリオ ボールド" charset="-128"/>
              </a:rPr>
              <a:t>4</a:t>
            </a:r>
            <a:endParaRPr kumimoji="1" lang="ja-JP" altLang="en-US" sz="2000" dirty="0">
              <a:solidFill>
                <a:srgbClr val="C3C3C3"/>
              </a:solidFill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239" name="テキスト ボックス 238"/>
          <p:cNvSpPr txBox="1"/>
          <p:nvPr/>
        </p:nvSpPr>
        <p:spPr>
          <a:xfrm>
            <a:off x="4239026" y="5829490"/>
            <a:ext cx="15620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運動会🏁</a:t>
            </a:r>
            <a:endParaRPr lang="en-US" altLang="ja-JP" sz="16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ja-JP" altLang="en-US" sz="16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予行練習　</a:t>
            </a:r>
          </a:p>
        </p:txBody>
      </p:sp>
      <p:sp>
        <p:nvSpPr>
          <p:cNvPr id="402" name="テキスト ボックス 401"/>
          <p:cNvSpPr txBox="1"/>
          <p:nvPr/>
        </p:nvSpPr>
        <p:spPr>
          <a:xfrm>
            <a:off x="3280255" y="5272408"/>
            <a:ext cx="10608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latin typeface="ＭＳ Ｐゴシック" charset="-128"/>
              </a:rPr>
              <a:t>　　　　　　　　　</a:t>
            </a:r>
            <a:endParaRPr lang="en-US" altLang="ja-JP" sz="16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ctr"/>
            <a:r>
              <a:rPr lang="ja-JP" altLang="en-US" sz="28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　🌼華道</a:t>
            </a:r>
            <a:endParaRPr lang="ja-JP" altLang="en-US" sz="28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91" name="テキスト ボックス 190"/>
          <p:cNvSpPr txBox="1"/>
          <p:nvPr/>
        </p:nvSpPr>
        <p:spPr>
          <a:xfrm>
            <a:off x="3272744" y="6741653"/>
            <a:ext cx="11524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  <a:latin typeface="ＭＳ Ｐゴシック" charset="-128"/>
                <a:ea typeface="ＭＳ Ｐゴシック" charset="-128"/>
              </a:rPr>
              <a:t>🖼</a:t>
            </a:r>
            <a:r>
              <a:rPr lang="ja-JP" altLang="en-US" sz="2000" b="1" dirty="0">
                <a:latin typeface="ＭＳ Ｐゴシック" charset="-128"/>
                <a:ea typeface="ＭＳ Ｐゴシック" charset="-128"/>
              </a:rPr>
              <a:t>壁画</a:t>
            </a:r>
            <a:endParaRPr lang="en-US" altLang="ja-JP" sz="2000" b="1" dirty="0">
              <a:latin typeface="ＭＳ Ｐゴシック" charset="-128"/>
              <a:ea typeface="ＭＳ Ｐゴシック" charset="-128"/>
            </a:endParaRPr>
          </a:p>
          <a:p>
            <a:r>
              <a:rPr kumimoji="1" lang="ja-JP" altLang="en-US" sz="2000" b="1" dirty="0">
                <a:latin typeface="ＭＳ Ｐゴシック" charset="-128"/>
                <a:ea typeface="ＭＳ Ｐゴシック" charset="-128"/>
              </a:rPr>
              <a:t>作成</a:t>
            </a:r>
            <a:r>
              <a:rPr kumimoji="1" lang="ja-JP" altLang="en-US" sz="2000" b="1" dirty="0">
                <a:solidFill>
                  <a:srgbClr val="FF0000"/>
                </a:solidFill>
                <a:latin typeface="ＭＳ Ｐゴシック" charset="-128"/>
                <a:ea typeface="ＭＳ Ｐゴシック" charset="-128"/>
              </a:rPr>
              <a:t>✏</a:t>
            </a:r>
            <a:endParaRPr kumimoji="1" lang="en-US" altLang="ja-JP" sz="2000" b="1" dirty="0">
              <a:solidFill>
                <a:srgbClr val="FF0000"/>
              </a:solidFill>
              <a:latin typeface="ＭＳ Ｐゴシック" charset="-128"/>
              <a:ea typeface="ＭＳ Ｐゴシック" charset="-128"/>
            </a:endParaRPr>
          </a:p>
          <a:p>
            <a:endParaRPr lang="ja-JP" altLang="en-US" sz="1600" dirty="0">
              <a:latin typeface="ＭＳ Ｐゴシック" charset="-128"/>
            </a:endParaRPr>
          </a:p>
        </p:txBody>
      </p:sp>
      <p:sp>
        <p:nvSpPr>
          <p:cNvPr id="195" name="テキスト ボックス 194"/>
          <p:cNvSpPr txBox="1"/>
          <p:nvPr/>
        </p:nvSpPr>
        <p:spPr>
          <a:xfrm>
            <a:off x="5231740" y="4819336"/>
            <a:ext cx="133280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latin typeface="ＭＳ Ｐゴシック" charset="-128"/>
              </a:rPr>
              <a:t>ハロウィン</a:t>
            </a:r>
            <a:endParaRPr lang="en-US" altLang="ja-JP" sz="1600" b="1" dirty="0">
              <a:latin typeface="ＭＳ Ｐゴシック" charset="-128"/>
            </a:endParaRPr>
          </a:p>
          <a:p>
            <a:r>
              <a:rPr lang="ja-JP" altLang="en-US" sz="2000" b="1" dirty="0">
                <a:latin typeface="ＭＳ Ｐゴシック" charset="-128"/>
              </a:rPr>
              <a:t>手芸🎃</a:t>
            </a:r>
            <a:endParaRPr lang="en-US" altLang="ja-JP" sz="2000" b="1" dirty="0">
              <a:latin typeface="ＭＳ Ｐゴシック" charset="-128"/>
            </a:endParaRPr>
          </a:p>
          <a:p>
            <a:endParaRPr lang="ja-JP" altLang="en-US" sz="1600" dirty="0">
              <a:latin typeface="ＭＳ Ｐゴシック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01F8552-D6E6-1267-82AF-70D246BFB93C}"/>
              </a:ext>
            </a:extLst>
          </p:cNvPr>
          <p:cNvSpPr txBox="1"/>
          <p:nvPr/>
        </p:nvSpPr>
        <p:spPr>
          <a:xfrm>
            <a:off x="6233925" y="5741197"/>
            <a:ext cx="11087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b="1" dirty="0">
                <a:latin typeface="ＭＳ Ｐゴシック" charset="-128"/>
              </a:rPr>
              <a:t>つるし</a:t>
            </a:r>
            <a:endParaRPr lang="en-US" altLang="ja-JP" sz="2000" b="1" dirty="0">
              <a:latin typeface="ＭＳ Ｐゴシック" charset="-128"/>
            </a:endParaRPr>
          </a:p>
          <a:p>
            <a:r>
              <a:rPr lang="ja-JP" altLang="en-US" sz="2000" b="1" dirty="0">
                <a:solidFill>
                  <a:srgbClr val="FF0000"/>
                </a:solidFill>
                <a:latin typeface="ＭＳ Ｐゴシック" charset="-128"/>
              </a:rPr>
              <a:t>🎀</a:t>
            </a:r>
            <a:r>
              <a:rPr lang="ja-JP" altLang="en-US" sz="2000" b="1" dirty="0">
                <a:latin typeface="ＭＳ Ｐゴシック" charset="-128"/>
              </a:rPr>
              <a:t>飾り</a:t>
            </a:r>
            <a:endParaRPr lang="en-US" altLang="ja-JP" sz="2000" b="1" dirty="0">
              <a:solidFill>
                <a:srgbClr val="D8117D"/>
              </a:solidFill>
              <a:latin typeface="ＭＳ Ｐゴシック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DC0414D-061E-DE9B-3784-D376AA40689A}"/>
              </a:ext>
            </a:extLst>
          </p:cNvPr>
          <p:cNvSpPr txBox="1"/>
          <p:nvPr/>
        </p:nvSpPr>
        <p:spPr>
          <a:xfrm>
            <a:off x="4295749" y="4444999"/>
            <a:ext cx="124421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FF0000"/>
                </a:solidFill>
                <a:latin typeface="ＭＳ Ｐゴシック" charset="-128"/>
              </a:rPr>
              <a:t>　　</a:t>
            </a:r>
            <a:endParaRPr lang="en-US" altLang="ja-JP" sz="2000" b="1" dirty="0">
              <a:solidFill>
                <a:srgbClr val="FF0000"/>
              </a:solidFill>
              <a:latin typeface="ＭＳ Ｐゴシック" charset="-128"/>
            </a:endParaRPr>
          </a:p>
          <a:p>
            <a:r>
              <a:rPr lang="ja-JP" altLang="en-US" sz="2000" b="1" dirty="0">
                <a:latin typeface="ＭＳ Ｐゴシック" charset="-128"/>
              </a:rPr>
              <a:t>つるし</a:t>
            </a:r>
            <a:endParaRPr lang="en-US" altLang="ja-JP" sz="2000" b="1" dirty="0">
              <a:latin typeface="ＭＳ Ｐゴシック" charset="-128"/>
            </a:endParaRPr>
          </a:p>
          <a:p>
            <a:r>
              <a:rPr lang="ja-JP" altLang="en-US" sz="2000" b="1" dirty="0">
                <a:solidFill>
                  <a:srgbClr val="FF0000"/>
                </a:solidFill>
                <a:latin typeface="ＭＳ Ｐゴシック" charset="-128"/>
              </a:rPr>
              <a:t>🎀</a:t>
            </a:r>
            <a:r>
              <a:rPr lang="ja-JP" altLang="en-US" sz="2000" b="1" dirty="0">
                <a:latin typeface="ＭＳ Ｐゴシック" charset="-128"/>
              </a:rPr>
              <a:t>飾り</a:t>
            </a:r>
            <a:endParaRPr lang="en-US" altLang="ja-JP" sz="2000" b="1" dirty="0">
              <a:solidFill>
                <a:srgbClr val="D8117D"/>
              </a:solidFill>
              <a:latin typeface="ＭＳ Ｐゴシック" charset="-128"/>
            </a:endParaRPr>
          </a:p>
          <a:p>
            <a:endParaRPr lang="en-US" altLang="ja-JP" b="1" dirty="0">
              <a:latin typeface="ＭＳ Ｐゴシック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8DD4960-4C0B-8BB1-D228-9766FFE506DF}"/>
              </a:ext>
            </a:extLst>
          </p:cNvPr>
          <p:cNvSpPr txBox="1"/>
          <p:nvPr/>
        </p:nvSpPr>
        <p:spPr>
          <a:xfrm>
            <a:off x="3258071" y="4783340"/>
            <a:ext cx="125411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/>
              <a:t>バランス</a:t>
            </a:r>
            <a:endParaRPr kumimoji="1" lang="en-US" altLang="ja-JP" b="1" dirty="0"/>
          </a:p>
          <a:p>
            <a:r>
              <a:rPr kumimoji="1" lang="ja-JP" altLang="en-US" sz="1600" b="1" dirty="0"/>
              <a:t>ゲーム🌟</a:t>
            </a:r>
          </a:p>
        </p:txBody>
      </p:sp>
      <p:sp>
        <p:nvSpPr>
          <p:cNvPr id="453" name="テキスト ボックス 452">
            <a:extLst>
              <a:ext uri="{FF2B5EF4-FFF2-40B4-BE49-F238E27FC236}">
                <a16:creationId xmlns:a16="http://schemas.microsoft.com/office/drawing/2014/main" id="{3AD98F6F-1F32-3752-F220-1D06968ADE1A}"/>
              </a:ext>
            </a:extLst>
          </p:cNvPr>
          <p:cNvSpPr txBox="1"/>
          <p:nvPr/>
        </p:nvSpPr>
        <p:spPr>
          <a:xfrm>
            <a:off x="6189699" y="2735293"/>
            <a:ext cx="1282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秋の美術クラブ🍂</a:t>
            </a:r>
          </a:p>
        </p:txBody>
      </p:sp>
      <p:sp>
        <p:nvSpPr>
          <p:cNvPr id="456" name="テキスト ボックス 455">
            <a:extLst>
              <a:ext uri="{FF2B5EF4-FFF2-40B4-BE49-F238E27FC236}">
                <a16:creationId xmlns:a16="http://schemas.microsoft.com/office/drawing/2014/main" id="{DB446D73-5D95-1029-3269-B13F6E6C5681}"/>
              </a:ext>
            </a:extLst>
          </p:cNvPr>
          <p:cNvSpPr txBox="1"/>
          <p:nvPr/>
        </p:nvSpPr>
        <p:spPr>
          <a:xfrm>
            <a:off x="1293804" y="6799849"/>
            <a:ext cx="11609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ＭＳ Ｐゴシック" charset="-128"/>
              </a:rPr>
              <a:t>ビュー</a:t>
            </a:r>
            <a:endParaRPr lang="en-US" altLang="ja-JP" b="1" dirty="0">
              <a:latin typeface="ＭＳ Ｐゴシック" charset="-128"/>
            </a:endParaRPr>
          </a:p>
          <a:p>
            <a:r>
              <a:rPr lang="ja-JP" altLang="en-US" b="1" dirty="0">
                <a:solidFill>
                  <a:srgbClr val="FF0000"/>
                </a:solidFill>
                <a:latin typeface="ＭＳ Ｐゴシック" charset="-128"/>
              </a:rPr>
              <a:t>💅</a:t>
            </a:r>
            <a:r>
              <a:rPr lang="ja-JP" altLang="en-US" b="1" dirty="0">
                <a:latin typeface="ＭＳ Ｐゴシック" charset="-128"/>
              </a:rPr>
              <a:t>ティー</a:t>
            </a:r>
            <a:r>
              <a:rPr lang="ja-JP" altLang="en-US" b="1" dirty="0">
                <a:solidFill>
                  <a:srgbClr val="DD3A74"/>
                </a:solidFill>
                <a:latin typeface="ＭＳ Ｐゴシック" charset="-128"/>
              </a:rPr>
              <a:t>　</a:t>
            </a:r>
            <a:endParaRPr kumimoji="1" lang="ja-JP" altLang="en-US" b="1" dirty="0"/>
          </a:p>
          <a:p>
            <a:endParaRPr kumimoji="1" lang="ja-JP" altLang="en-US" dirty="0"/>
          </a:p>
        </p:txBody>
      </p:sp>
      <p:sp>
        <p:nvSpPr>
          <p:cNvPr id="250" name="テキスト ボックス 249"/>
          <p:cNvSpPr txBox="1"/>
          <p:nvPr/>
        </p:nvSpPr>
        <p:spPr>
          <a:xfrm>
            <a:off x="3272125" y="2425116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solidFill>
                  <a:srgbClr val="C3C3C3"/>
                </a:solidFill>
                <a:latin typeface="メイリオ ボールド" charset="-128"/>
                <a:ea typeface="メイリオ ボールド" charset="-128"/>
              </a:rPr>
              <a:t>30</a:t>
            </a:r>
            <a:endParaRPr kumimoji="1" lang="ja-JP" altLang="en-US" sz="2000" dirty="0">
              <a:solidFill>
                <a:srgbClr val="C3C3C3"/>
              </a:solidFill>
              <a:latin typeface="メイリオ ボールド" charset="-128"/>
              <a:ea typeface="メイリオ ボールド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BA6B685C-B59C-FF78-8029-D139ACA7F9B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05198" y="7516633"/>
            <a:ext cx="3913971" cy="987638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10D6159-A449-C3AC-036A-A06D5C817009}"/>
              </a:ext>
            </a:extLst>
          </p:cNvPr>
          <p:cNvSpPr txBox="1"/>
          <p:nvPr/>
        </p:nvSpPr>
        <p:spPr>
          <a:xfrm>
            <a:off x="3357343" y="7477117"/>
            <a:ext cx="35288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ja-JP" sz="1600" b="1" dirty="0">
                <a:solidFill>
                  <a:prstClr val="black"/>
                </a:solidFill>
                <a:latin typeface="+mj-ea"/>
              </a:rPr>
              <a:t>5</a:t>
            </a:r>
            <a:r>
              <a:rPr lang="ja-JP" altLang="en-US" sz="1600" b="1" dirty="0">
                <a:solidFill>
                  <a:prstClr val="black"/>
                </a:solidFill>
                <a:latin typeface="+mj-ea"/>
              </a:rPr>
              <a:t>日</a:t>
            </a:r>
            <a:r>
              <a:rPr lang="en-US" altLang="ja-JP" sz="1600" b="1" dirty="0">
                <a:solidFill>
                  <a:prstClr val="black"/>
                </a:solidFill>
                <a:latin typeface="+mj-ea"/>
              </a:rPr>
              <a:t>(</a:t>
            </a:r>
            <a:r>
              <a:rPr lang="ja-JP" altLang="en-US" sz="1600" b="1" dirty="0">
                <a:solidFill>
                  <a:prstClr val="black"/>
                </a:solidFill>
                <a:latin typeface="+mj-ea"/>
              </a:rPr>
              <a:t>月</a:t>
            </a:r>
            <a:r>
              <a:rPr lang="en-US" altLang="ja-JP" sz="1600" b="1" dirty="0">
                <a:solidFill>
                  <a:prstClr val="black"/>
                </a:solidFill>
                <a:latin typeface="+mj-ea"/>
              </a:rPr>
              <a:t>)</a:t>
            </a:r>
            <a:r>
              <a:rPr lang="ja-JP" altLang="en-US" sz="1600" b="1" dirty="0">
                <a:solidFill>
                  <a:prstClr val="black"/>
                </a:solidFill>
                <a:latin typeface="+mj-ea"/>
              </a:rPr>
              <a:t>🍴お誕生日ケーキ</a:t>
            </a:r>
            <a:endParaRPr lang="en-US" altLang="ja-JP" sz="1600" b="1" dirty="0">
              <a:solidFill>
                <a:prstClr val="black"/>
              </a:solidFill>
              <a:latin typeface="+mj-ea"/>
            </a:endParaRPr>
          </a:p>
          <a:p>
            <a:pPr>
              <a:defRPr/>
            </a:pPr>
            <a:r>
              <a:rPr lang="en-US" altLang="ja-JP" sz="1600" b="1" dirty="0">
                <a:solidFill>
                  <a:prstClr val="black"/>
                </a:solidFill>
                <a:latin typeface="+mj-ea"/>
              </a:rPr>
              <a:t>8</a:t>
            </a:r>
            <a:r>
              <a:rPr lang="ja-JP" altLang="en-US" sz="1600" b="1" dirty="0">
                <a:solidFill>
                  <a:prstClr val="black"/>
                </a:solidFill>
                <a:latin typeface="+mj-ea"/>
              </a:rPr>
              <a:t>日</a:t>
            </a:r>
            <a:r>
              <a:rPr lang="en-US" altLang="ja-JP" sz="1600" b="1" dirty="0">
                <a:solidFill>
                  <a:prstClr val="black"/>
                </a:solidFill>
                <a:latin typeface="+mj-ea"/>
              </a:rPr>
              <a:t>(</a:t>
            </a:r>
            <a:r>
              <a:rPr lang="ja-JP" altLang="en-US" sz="1600" b="1" dirty="0">
                <a:solidFill>
                  <a:prstClr val="black"/>
                </a:solidFill>
                <a:latin typeface="+mj-ea"/>
              </a:rPr>
              <a:t>木</a:t>
            </a:r>
            <a:r>
              <a:rPr lang="en-US" altLang="ja-JP" sz="1600" b="1" dirty="0">
                <a:solidFill>
                  <a:prstClr val="black"/>
                </a:solidFill>
                <a:latin typeface="+mj-ea"/>
              </a:rPr>
              <a:t>)</a:t>
            </a:r>
            <a:r>
              <a:rPr lang="ja-JP" altLang="en-US" sz="1600" b="1" dirty="0">
                <a:solidFill>
                  <a:prstClr val="black"/>
                </a:solidFill>
                <a:latin typeface="+mj-ea"/>
              </a:rPr>
              <a:t>🍴おやつレク</a:t>
            </a:r>
            <a:endParaRPr lang="en-US" altLang="ja-JP" sz="1600" b="1" dirty="0">
              <a:solidFill>
                <a:prstClr val="black"/>
              </a:solidFill>
              <a:latin typeface="+mj-ea"/>
            </a:endParaRPr>
          </a:p>
          <a:p>
            <a:pPr>
              <a:defRPr/>
            </a:pPr>
            <a:r>
              <a:rPr lang="en-US" altLang="ja-JP" sz="1600" b="1" dirty="0">
                <a:solidFill>
                  <a:prstClr val="black"/>
                </a:solidFill>
                <a:latin typeface="+mj-ea"/>
              </a:rPr>
              <a:t>20</a:t>
            </a:r>
            <a:r>
              <a:rPr lang="ja-JP" altLang="en-US" sz="1600" b="1" dirty="0">
                <a:solidFill>
                  <a:prstClr val="black"/>
                </a:solidFill>
                <a:latin typeface="+mj-ea"/>
              </a:rPr>
              <a:t>日</a:t>
            </a:r>
            <a:r>
              <a:rPr lang="en-US" altLang="ja-JP" sz="1600" b="1" dirty="0">
                <a:solidFill>
                  <a:prstClr val="black"/>
                </a:solidFill>
                <a:latin typeface="+mj-ea"/>
              </a:rPr>
              <a:t>(</a:t>
            </a:r>
            <a:r>
              <a:rPr lang="ja-JP" altLang="en-US" sz="1600" b="1" dirty="0">
                <a:solidFill>
                  <a:prstClr val="black"/>
                </a:solidFill>
                <a:latin typeface="+mj-ea"/>
              </a:rPr>
              <a:t>火</a:t>
            </a:r>
            <a:r>
              <a:rPr lang="en-US" altLang="ja-JP" sz="1600" b="1" dirty="0">
                <a:solidFill>
                  <a:prstClr val="black"/>
                </a:solidFill>
                <a:latin typeface="+mj-ea"/>
              </a:rPr>
              <a:t>)</a:t>
            </a:r>
            <a:r>
              <a:rPr lang="ja-JP" altLang="en-US" sz="1600" b="1" dirty="0">
                <a:solidFill>
                  <a:prstClr val="black"/>
                </a:solidFill>
                <a:latin typeface="+mj-ea"/>
              </a:rPr>
              <a:t>🍴ぶっかけそば</a:t>
            </a:r>
            <a:endParaRPr lang="en-US" altLang="ja-JP" sz="1600" b="1" dirty="0">
              <a:solidFill>
                <a:prstClr val="black"/>
              </a:solidFill>
              <a:latin typeface="+mj-ea"/>
            </a:endParaRPr>
          </a:p>
          <a:p>
            <a:pPr lvl="0">
              <a:defRPr/>
            </a:pPr>
            <a:r>
              <a:rPr lang="en-US" altLang="ja-JP" sz="1600" b="1" dirty="0">
                <a:solidFill>
                  <a:prstClr val="black"/>
                </a:solidFill>
                <a:latin typeface="+mj-ea"/>
              </a:rPr>
              <a:t>30</a:t>
            </a:r>
            <a:r>
              <a:rPr lang="ja-JP" altLang="en-US" sz="1600" b="1" dirty="0">
                <a:solidFill>
                  <a:prstClr val="black"/>
                </a:solidFill>
                <a:latin typeface="+mj-ea"/>
              </a:rPr>
              <a:t>日</a:t>
            </a:r>
            <a:r>
              <a:rPr lang="en-US" altLang="ja-JP" sz="1600" b="1" dirty="0">
                <a:solidFill>
                  <a:prstClr val="black"/>
                </a:solidFill>
                <a:latin typeface="+mj-ea"/>
              </a:rPr>
              <a:t>(</a:t>
            </a:r>
            <a:r>
              <a:rPr lang="ja-JP" altLang="en-US" sz="1600" b="1" dirty="0">
                <a:solidFill>
                  <a:prstClr val="black"/>
                </a:solidFill>
                <a:latin typeface="+mj-ea"/>
              </a:rPr>
              <a:t>金</a:t>
            </a:r>
            <a:r>
              <a:rPr lang="en-US" altLang="ja-JP" sz="1600" b="1" dirty="0">
                <a:solidFill>
                  <a:prstClr val="black"/>
                </a:solidFill>
                <a:latin typeface="+mj-ea"/>
              </a:rPr>
              <a:t>)</a:t>
            </a:r>
            <a:r>
              <a:rPr lang="ja-JP" altLang="en-US" sz="1600" b="1" dirty="0">
                <a:solidFill>
                  <a:prstClr val="black"/>
                </a:solidFill>
                <a:latin typeface="+mj-ea"/>
              </a:rPr>
              <a:t>🍴旬彩御膳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3CC33217-85C2-9404-88D3-B13B90993D2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69269" y="7458951"/>
            <a:ext cx="1237595" cy="1164437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44B4B8D7-1036-7AA0-E4E7-EF1E10A4DAC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97129" y="7668088"/>
            <a:ext cx="1280271" cy="768163"/>
          </a:xfrm>
          <a:prstGeom prst="rect">
            <a:avLst/>
          </a:prstGeom>
        </p:spPr>
      </p:pic>
      <p:sp>
        <p:nvSpPr>
          <p:cNvPr id="405" name="テキスト ボックス 404"/>
          <p:cNvSpPr txBox="1"/>
          <p:nvPr/>
        </p:nvSpPr>
        <p:spPr>
          <a:xfrm>
            <a:off x="2331791" y="3703082"/>
            <a:ext cx="12628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latin typeface="ＭＳ Ｐゴシック" charset="-128"/>
              </a:rPr>
              <a:t>つるし</a:t>
            </a:r>
            <a:endParaRPr lang="en-US" altLang="ja-JP" sz="2000" b="1" dirty="0">
              <a:latin typeface="ＭＳ Ｐゴシック" charset="-128"/>
            </a:endParaRPr>
          </a:p>
          <a:p>
            <a:r>
              <a:rPr lang="ja-JP" altLang="en-US" sz="2000" b="1" dirty="0">
                <a:solidFill>
                  <a:srgbClr val="FF0000"/>
                </a:solidFill>
                <a:latin typeface="ＭＳ Ｐゴシック" charset="-128"/>
              </a:rPr>
              <a:t>🎀</a:t>
            </a:r>
            <a:r>
              <a:rPr lang="ja-JP" altLang="en-US" sz="2000" b="1" dirty="0">
                <a:latin typeface="ＭＳ Ｐゴシック" charset="-128"/>
              </a:rPr>
              <a:t>飾り</a:t>
            </a:r>
            <a:endParaRPr lang="en-US" altLang="ja-JP" sz="2000" b="1" dirty="0">
              <a:solidFill>
                <a:srgbClr val="D8117D"/>
              </a:solidFill>
              <a:latin typeface="ＭＳ Ｐゴシック" charset="-128"/>
            </a:endParaRPr>
          </a:p>
          <a:p>
            <a:endParaRPr kumimoji="1" lang="en-US" altLang="ja-JP" sz="1600" dirty="0">
              <a:latin typeface="ＭＳ Ｐゴシック" charset="-128"/>
              <a:ea typeface="ＭＳ Ｐゴシック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513DF55E-8C40-6018-C1E1-81D1E9734C7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81422" y="6496415"/>
            <a:ext cx="951058" cy="991536"/>
          </a:xfrm>
          <a:prstGeom prst="rect">
            <a:avLst/>
          </a:prstGeom>
        </p:spPr>
      </p:pic>
      <p:sp>
        <p:nvSpPr>
          <p:cNvPr id="389" name="テキスト ボックス 388"/>
          <p:cNvSpPr txBox="1"/>
          <p:nvPr/>
        </p:nvSpPr>
        <p:spPr>
          <a:xfrm>
            <a:off x="4228328" y="6462944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メイリオ ボールド" charset="-128"/>
                <a:ea typeface="メイリオ ボールド" charset="-128"/>
              </a:rPr>
              <a:t>29</a:t>
            </a:r>
            <a:endParaRPr kumimoji="1" lang="ja-JP" altLang="en-US" sz="20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459" name="テキスト ボックス 458">
            <a:extLst>
              <a:ext uri="{FF2B5EF4-FFF2-40B4-BE49-F238E27FC236}">
                <a16:creationId xmlns:a16="http://schemas.microsoft.com/office/drawing/2014/main" id="{68EF5DEF-3547-3DAB-7428-09C503BDAFD7}"/>
              </a:ext>
            </a:extLst>
          </p:cNvPr>
          <p:cNvSpPr txBox="1"/>
          <p:nvPr/>
        </p:nvSpPr>
        <p:spPr>
          <a:xfrm>
            <a:off x="4036367" y="6699758"/>
            <a:ext cx="20061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　</a:t>
            </a:r>
            <a:r>
              <a:rPr lang="ja-JP" altLang="en-US" sz="24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運動会</a:t>
            </a:r>
            <a:endParaRPr lang="en-US" altLang="ja-JP" sz="24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ja-JP" altLang="en-US" sz="2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　</a:t>
            </a:r>
            <a:r>
              <a:rPr lang="ja-JP" altLang="en-US" b="1" dirty="0">
                <a:latin typeface="ADLaM Display" panose="02010000000000000000" pitchFamily="2" charset="0"/>
                <a:cs typeface="ADLaM Display" panose="02010000000000000000" pitchFamily="2" charset="0"/>
              </a:rPr>
              <a:t>🏅🏅🏅</a:t>
            </a:r>
            <a:endParaRPr lang="en-US" altLang="ja-JP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462" name="図 461">
            <a:extLst>
              <a:ext uri="{FF2B5EF4-FFF2-40B4-BE49-F238E27FC236}">
                <a16:creationId xmlns:a16="http://schemas.microsoft.com/office/drawing/2014/main" id="{15991495-E072-7A7D-093A-95D52BF8226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68111" y="3481978"/>
            <a:ext cx="951058" cy="951058"/>
          </a:xfrm>
          <a:prstGeom prst="rect">
            <a:avLst/>
          </a:prstGeom>
        </p:spPr>
      </p:pic>
      <p:sp>
        <p:nvSpPr>
          <p:cNvPr id="190" name="テキスト ボックス 189"/>
          <p:cNvSpPr txBox="1"/>
          <p:nvPr/>
        </p:nvSpPr>
        <p:spPr>
          <a:xfrm>
            <a:off x="6207889" y="3461780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solidFill>
                  <a:srgbClr val="00B0F0"/>
                </a:solidFill>
                <a:latin typeface="メイリオ ボールド" charset="-128"/>
                <a:ea typeface="メイリオ ボールド" charset="-128"/>
              </a:rPr>
              <a:t>10</a:t>
            </a:r>
            <a:endParaRPr kumimoji="1" lang="ja-JP" altLang="en-US" sz="2000" dirty="0">
              <a:solidFill>
                <a:srgbClr val="00B0F0"/>
              </a:solidFill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420" name="テキスト ボックス 419"/>
          <p:cNvSpPr txBox="1"/>
          <p:nvPr/>
        </p:nvSpPr>
        <p:spPr>
          <a:xfrm>
            <a:off x="6084522" y="3742414"/>
            <a:ext cx="1364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latin typeface="ＭＳ Ｐゴシック" charset="-128"/>
              </a:rPr>
              <a:t>和太鼓</a:t>
            </a:r>
            <a:endParaRPr lang="en-US" altLang="ja-JP" sz="2000" b="1" dirty="0">
              <a:latin typeface="ＭＳ Ｐゴシック" charset="-128"/>
            </a:endParaRPr>
          </a:p>
          <a:p>
            <a:pPr algn="ctr"/>
            <a:r>
              <a:rPr lang="ja-JP" altLang="en-US" sz="1600" b="1" dirty="0">
                <a:latin typeface="ＭＳ Ｐゴシック" charset="-128"/>
              </a:rPr>
              <a:t>鑑賞会🥁</a:t>
            </a:r>
            <a:endParaRPr lang="en-US" altLang="ja-JP" sz="1600" b="1" dirty="0">
              <a:latin typeface="ＭＳ Ｐゴシック" charset="-128"/>
            </a:endParaRPr>
          </a:p>
        </p:txBody>
      </p:sp>
      <p:pic>
        <p:nvPicPr>
          <p:cNvPr id="465" name="図 464">
            <a:extLst>
              <a:ext uri="{FF2B5EF4-FFF2-40B4-BE49-F238E27FC236}">
                <a16:creationId xmlns:a16="http://schemas.microsoft.com/office/drawing/2014/main" id="{9E79D2C6-DA07-B04C-E1B3-7EF843F9E11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29197" y="6512389"/>
            <a:ext cx="951058" cy="964728"/>
          </a:xfrm>
          <a:prstGeom prst="rect">
            <a:avLst/>
          </a:prstGeom>
        </p:spPr>
      </p:pic>
      <p:sp>
        <p:nvSpPr>
          <p:cNvPr id="425" name="テキスト ボックス 424"/>
          <p:cNvSpPr txBox="1"/>
          <p:nvPr/>
        </p:nvSpPr>
        <p:spPr>
          <a:xfrm>
            <a:off x="2266176" y="6502859"/>
            <a:ext cx="558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latin typeface="メイリオ ボールド" charset="-128"/>
                <a:ea typeface="メイリオ ボールド" charset="-128"/>
              </a:rPr>
              <a:t>27</a:t>
            </a:r>
            <a:endParaRPr kumimoji="1" lang="ja-JP" altLang="en-US" sz="20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146" name="テキスト ボックス 145"/>
          <p:cNvSpPr txBox="1"/>
          <p:nvPr/>
        </p:nvSpPr>
        <p:spPr>
          <a:xfrm>
            <a:off x="2237108" y="6815059"/>
            <a:ext cx="132421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ＭＳ Ｐゴシック" charset="-128"/>
                <a:ea typeface="ＭＳ Ｐゴシック" charset="-128"/>
              </a:rPr>
              <a:t>お買い物</a:t>
            </a:r>
            <a:endParaRPr kumimoji="1" lang="en-US" altLang="ja-JP" b="1" dirty="0">
              <a:latin typeface="ＭＳ Ｐゴシック" charset="-128"/>
              <a:ea typeface="ＭＳ Ｐゴシック" charset="-128"/>
            </a:endParaRPr>
          </a:p>
          <a:p>
            <a:pPr algn="ctr"/>
            <a:r>
              <a:rPr kumimoji="1" lang="ja-JP" altLang="en-US" b="1" dirty="0">
                <a:latin typeface="ＭＳ Ｐゴシック" charset="-128"/>
                <a:ea typeface="ＭＳ Ｐゴシック" charset="-128"/>
              </a:rPr>
              <a:t>外出👛</a:t>
            </a:r>
            <a:endParaRPr kumimoji="1" lang="en-US" altLang="ja-JP" b="1" dirty="0">
              <a:latin typeface="ＭＳ Ｐゴシック" charset="-128"/>
              <a:ea typeface="ＭＳ Ｐゴシック" charset="-128"/>
            </a:endParaRPr>
          </a:p>
          <a:p>
            <a:endParaRPr lang="ja-JP" altLang="en-US" sz="1600" dirty="0">
              <a:latin typeface="ＭＳ Ｐゴシック" charset="-128"/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F2D423D0-6593-4910-4C47-1B15FE96F0D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857957" y="6453794"/>
            <a:ext cx="380172" cy="397266"/>
          </a:xfrm>
          <a:prstGeom prst="rect">
            <a:avLst/>
          </a:prstGeom>
        </p:spPr>
      </p:pic>
      <p:sp>
        <p:nvSpPr>
          <p:cNvPr id="81" name="テキスト ボックス 80"/>
          <p:cNvSpPr txBox="1"/>
          <p:nvPr/>
        </p:nvSpPr>
        <p:spPr>
          <a:xfrm>
            <a:off x="2201225" y="5784118"/>
            <a:ext cx="1056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b="1" dirty="0">
                <a:latin typeface="ＭＳ Ｐゴシック" charset="-128"/>
              </a:rPr>
              <a:t>　</a:t>
            </a:r>
            <a:r>
              <a:rPr lang="ja-JP" altLang="en-US" sz="2000" b="1" dirty="0">
                <a:latin typeface="ＭＳ Ｐゴシック" charset="-128"/>
              </a:rPr>
              <a:t>折り紙</a:t>
            </a:r>
            <a:endParaRPr lang="en-US" altLang="ja-JP" sz="2000" b="1" dirty="0">
              <a:latin typeface="ＭＳ Ｐゴシック" charset="-128"/>
            </a:endParaRPr>
          </a:p>
          <a:p>
            <a:pPr algn="ctr"/>
            <a:r>
              <a:rPr lang="ja-JP" altLang="en-US" sz="1600" b="1" dirty="0">
                <a:latin typeface="ＭＳ Ｐゴシック" charset="-128"/>
              </a:rPr>
              <a:t>🐦🐦🐦</a:t>
            </a:r>
            <a:endParaRPr lang="en-US" altLang="ja-JP" b="1" dirty="0">
              <a:latin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13980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560000" cy="10690694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1236339" y="10087843"/>
            <a:ext cx="5721928" cy="5078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6350"/>
          </a:bodyPr>
          <a:lstStyle/>
          <a:p>
            <a:r>
              <a:rPr lang="en-US" altLang="ja-JP" sz="2700" dirty="0">
                <a:solidFill>
                  <a:srgbClr val="E36729"/>
                </a:solidFill>
                <a:effectLst>
                  <a:glow rad="254000">
                    <a:schemeClr val="bg1"/>
                  </a:glow>
                </a:effectLst>
                <a:latin typeface="メイリオ ボールド" charset="-128"/>
                <a:ea typeface="メイリオ ボールド" charset="-128"/>
              </a:rPr>
              <a:t>03-6316-1812</a:t>
            </a:r>
            <a:r>
              <a:rPr lang="ja-JP" altLang="en-US" dirty="0">
                <a:solidFill>
                  <a:srgbClr val="E36729"/>
                </a:solidFill>
                <a:effectLst>
                  <a:glow rad="254000">
                    <a:schemeClr val="bg1"/>
                  </a:glow>
                </a:effectLst>
                <a:latin typeface="メイリオ ボールド" charset="-128"/>
                <a:ea typeface="メイリオ ボールド" charset="-128"/>
              </a:rPr>
              <a:t>（渡邉・佐藤）</a:t>
            </a:r>
            <a:endParaRPr kumimoji="1" lang="ja-JP" altLang="en-US" dirty="0">
              <a:solidFill>
                <a:srgbClr val="E36729"/>
              </a:solidFill>
              <a:effectLst>
                <a:glow rad="254000">
                  <a:schemeClr val="bg1"/>
                </a:glow>
              </a:effectLst>
              <a:latin typeface="メイリオ ボールド" charset="-128"/>
              <a:ea typeface="メイリオ ボールド" charset="-128"/>
            </a:endParaRP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78" y="137290"/>
            <a:ext cx="2356522" cy="588715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138" y="137290"/>
            <a:ext cx="1385444" cy="1385444"/>
          </a:xfrm>
          <a:prstGeom prst="rect">
            <a:avLst/>
          </a:prstGeom>
        </p:spPr>
      </p:pic>
      <p:sp>
        <p:nvSpPr>
          <p:cNvPr id="59" name="テキスト ボックス 58"/>
          <p:cNvSpPr txBox="1"/>
          <p:nvPr/>
        </p:nvSpPr>
        <p:spPr>
          <a:xfrm>
            <a:off x="309959" y="1163703"/>
            <a:ext cx="6219430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6350">
              <a:extrusionClr>
                <a:schemeClr val="bg1"/>
              </a:extrusionClr>
            </a:sp3d>
          </a:bodyPr>
          <a:lstStyle/>
          <a:p>
            <a:r>
              <a:rPr lang="en-US" altLang="ja-JP" sz="5100" dirty="0">
                <a:ln w="190500" cap="rnd">
                  <a:noFill/>
                  <a:round/>
                </a:ln>
                <a:solidFill>
                  <a:srgbClr val="E36729"/>
                </a:solidFill>
                <a:effectLst>
                  <a:glow rad="190500">
                    <a:schemeClr val="bg1"/>
                  </a:glow>
                </a:effectLst>
                <a:latin typeface="メイリオ ボールド" charset="-128"/>
                <a:ea typeface="メイリオ ボールド" charset="-128"/>
              </a:rPr>
              <a:t>2024</a:t>
            </a:r>
            <a:r>
              <a:rPr lang="ja-JP" altLang="en-US" sz="4200" dirty="0">
                <a:ln w="190500" cap="rnd">
                  <a:noFill/>
                  <a:round/>
                </a:ln>
                <a:solidFill>
                  <a:srgbClr val="E36729"/>
                </a:solidFill>
                <a:effectLst>
                  <a:glow rad="190500">
                    <a:schemeClr val="bg1"/>
                  </a:glow>
                </a:effectLst>
                <a:latin typeface="メイリオ ボールド" charset="-128"/>
                <a:ea typeface="メイリオ ボールド" charset="-128"/>
              </a:rPr>
              <a:t>年</a:t>
            </a:r>
            <a:r>
              <a:rPr lang="en-US" altLang="ja-JP" sz="6800" dirty="0">
                <a:ln w="190500" cap="rnd">
                  <a:noFill/>
                  <a:round/>
                </a:ln>
                <a:solidFill>
                  <a:srgbClr val="E36729"/>
                </a:solidFill>
                <a:effectLst>
                  <a:glow rad="190500">
                    <a:schemeClr val="bg1"/>
                  </a:glow>
                </a:effectLst>
                <a:latin typeface="メイリオ ボールド" charset="-128"/>
                <a:ea typeface="メイリオ ボールド" charset="-128"/>
              </a:rPr>
              <a:t>10</a:t>
            </a:r>
            <a:r>
              <a:rPr lang="ja-JP" altLang="en-US" sz="4200" dirty="0">
                <a:ln w="190500" cap="rnd">
                  <a:noFill/>
                  <a:round/>
                </a:ln>
                <a:solidFill>
                  <a:srgbClr val="E36729"/>
                </a:solidFill>
                <a:effectLst>
                  <a:glow rad="190500">
                    <a:schemeClr val="bg1"/>
                  </a:glow>
                </a:effectLst>
                <a:latin typeface="メイリオ ボールド" charset="-128"/>
                <a:ea typeface="メイリオ ボールド" charset="-128"/>
              </a:rPr>
              <a:t>月予定表</a:t>
            </a:r>
            <a:endParaRPr kumimoji="1" lang="ja-JP" altLang="en-US" sz="4200" dirty="0">
              <a:ln w="190500" cap="rnd">
                <a:noFill/>
                <a:round/>
              </a:ln>
              <a:solidFill>
                <a:srgbClr val="E36729"/>
              </a:solidFill>
              <a:effectLst>
                <a:glow rad="190500">
                  <a:schemeClr val="bg1"/>
                </a:glow>
              </a:effectLst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331222" y="749585"/>
            <a:ext cx="6198167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6350"/>
          </a:bodyPr>
          <a:lstStyle/>
          <a:p>
            <a:r>
              <a:rPr lang="ja-JP" altLang="en-US" sz="3000" dirty="0">
                <a:ln w="12700" cap="rnd">
                  <a:noFill/>
                  <a:round/>
                </a:ln>
                <a:solidFill>
                  <a:srgbClr val="E36729"/>
                </a:solidFill>
                <a:effectLst>
                  <a:glow rad="254000">
                    <a:schemeClr val="bg1"/>
                  </a:glow>
                </a:effectLst>
                <a:latin typeface="メイリオ ボールド" charset="-128"/>
                <a:ea typeface="メイリオ ボールド" charset="-128"/>
              </a:rPr>
              <a:t>あずみ苑 館町（デイサービス）</a:t>
            </a:r>
            <a:endParaRPr kumimoji="1" lang="ja-JP" altLang="en-US" sz="3000" dirty="0">
              <a:ln w="12700" cap="rnd">
                <a:noFill/>
                <a:round/>
              </a:ln>
              <a:solidFill>
                <a:srgbClr val="E36729"/>
              </a:solidFill>
              <a:effectLst>
                <a:glow rad="254000">
                  <a:schemeClr val="bg1"/>
                </a:glow>
              </a:effectLst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359837" y="8526690"/>
            <a:ext cx="6840000" cy="1440000"/>
          </a:xfrm>
          <a:prstGeom prst="rect">
            <a:avLst/>
          </a:prstGeom>
          <a:solidFill>
            <a:srgbClr val="FFFCD2"/>
          </a:solidFill>
          <a:ln w="31750" cmpd="thickThin">
            <a:solidFill>
              <a:srgbClr val="E36729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32506" y="8536290"/>
            <a:ext cx="70223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n-US" altLang="ja-JP" sz="1600" b="1" dirty="0"/>
              <a:t>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◯</a:t>
            </a:r>
            <a:endParaRPr lang="en-US" altLang="ja-JP" sz="1600" b="1" i="1" dirty="0"/>
          </a:p>
        </p:txBody>
      </p:sp>
      <p:sp>
        <p:nvSpPr>
          <p:cNvPr id="12" name="正方形/長方形 11"/>
          <p:cNvSpPr/>
          <p:nvPr/>
        </p:nvSpPr>
        <p:spPr>
          <a:xfrm>
            <a:off x="354568" y="10215662"/>
            <a:ext cx="871800" cy="1768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4511" y="10168651"/>
            <a:ext cx="942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dirty="0">
                <a:solidFill>
                  <a:srgbClr val="E36729"/>
                </a:solidFill>
                <a:latin typeface="ＭＳ Ｐゴシック" charset="-128"/>
                <a:ea typeface="ＭＳ Ｐゴシック" charset="-128"/>
              </a:rPr>
              <a:t>お問い合わせ</a:t>
            </a:r>
            <a:endParaRPr kumimoji="1" lang="ja-JP" altLang="en-US" sz="1000" dirty="0">
              <a:solidFill>
                <a:srgbClr val="E36729"/>
              </a:solidFill>
              <a:latin typeface="ＭＳ Ｐゴシック" charset="-128"/>
              <a:ea typeface="ＭＳ Ｐゴシック" charset="-128"/>
            </a:endParaRPr>
          </a:p>
        </p:txBody>
      </p:sp>
      <p:grpSp>
        <p:nvGrpSpPr>
          <p:cNvPr id="165" name="図形グループ 164"/>
          <p:cNvGrpSpPr/>
          <p:nvPr/>
        </p:nvGrpSpPr>
        <p:grpSpPr>
          <a:xfrm>
            <a:off x="5571379" y="9711185"/>
            <a:ext cx="1560576" cy="762000"/>
            <a:chOff x="5710568" y="9711185"/>
            <a:chExt cx="1560576" cy="762000"/>
          </a:xfrm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66" name="図 16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0568" y="9711185"/>
              <a:ext cx="1560576" cy="762000"/>
            </a:xfrm>
            <a:prstGeom prst="rect">
              <a:avLst/>
            </a:prstGeom>
          </p:spPr>
        </p:pic>
        <p:pic>
          <p:nvPicPr>
            <p:cNvPr id="167" name="図 16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14599" y="9923634"/>
              <a:ext cx="518681" cy="518681"/>
            </a:xfrm>
            <a:prstGeom prst="rect">
              <a:avLst/>
            </a:prstGeom>
          </p:spPr>
        </p:pic>
      </p:grpSp>
      <p:sp>
        <p:nvSpPr>
          <p:cNvPr id="377" name="正方形/長方形 376"/>
          <p:cNvSpPr/>
          <p:nvPr/>
        </p:nvSpPr>
        <p:spPr>
          <a:xfrm>
            <a:off x="980678" y="2091284"/>
            <a:ext cx="856929" cy="324000"/>
          </a:xfrm>
          <a:prstGeom prst="rect">
            <a:avLst/>
          </a:prstGeom>
          <a:solidFill>
            <a:srgbClr val="D811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8" name="テキスト ボックス 377"/>
          <p:cNvSpPr txBox="1"/>
          <p:nvPr/>
        </p:nvSpPr>
        <p:spPr>
          <a:xfrm>
            <a:off x="1173682" y="2110267"/>
            <a:ext cx="470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solidFill>
                  <a:schemeClr val="bg1"/>
                </a:solidFill>
                <a:ea typeface="メイリオ ボールド" charset="-128"/>
              </a:rPr>
              <a:t>日</a:t>
            </a:r>
          </a:p>
        </p:txBody>
      </p:sp>
      <p:sp>
        <p:nvSpPr>
          <p:cNvPr id="379" name="正方形/長方形 378"/>
          <p:cNvSpPr/>
          <p:nvPr/>
        </p:nvSpPr>
        <p:spPr>
          <a:xfrm>
            <a:off x="1874383" y="2091284"/>
            <a:ext cx="856929" cy="324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0" name="テキスト ボックス 379"/>
          <p:cNvSpPr txBox="1"/>
          <p:nvPr/>
        </p:nvSpPr>
        <p:spPr>
          <a:xfrm>
            <a:off x="2067387" y="2110267"/>
            <a:ext cx="470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ea typeface="メイリオ ボールド" charset="-128"/>
              </a:rPr>
              <a:t>月</a:t>
            </a:r>
          </a:p>
        </p:txBody>
      </p:sp>
      <p:sp>
        <p:nvSpPr>
          <p:cNvPr id="381" name="正方形/長方形 380"/>
          <p:cNvSpPr/>
          <p:nvPr/>
        </p:nvSpPr>
        <p:spPr>
          <a:xfrm>
            <a:off x="2768088" y="2091284"/>
            <a:ext cx="856929" cy="324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2" name="テキスト ボックス 381"/>
          <p:cNvSpPr txBox="1"/>
          <p:nvPr/>
        </p:nvSpPr>
        <p:spPr>
          <a:xfrm>
            <a:off x="2961092" y="2110267"/>
            <a:ext cx="470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ea typeface="メイリオ ボールド" charset="-128"/>
              </a:rPr>
              <a:t>火</a:t>
            </a:r>
          </a:p>
        </p:txBody>
      </p:sp>
      <p:sp>
        <p:nvSpPr>
          <p:cNvPr id="383" name="正方形/長方形 382"/>
          <p:cNvSpPr/>
          <p:nvPr/>
        </p:nvSpPr>
        <p:spPr>
          <a:xfrm>
            <a:off x="3661792" y="2091284"/>
            <a:ext cx="856929" cy="324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4" name="テキスト ボックス 383"/>
          <p:cNvSpPr txBox="1"/>
          <p:nvPr/>
        </p:nvSpPr>
        <p:spPr>
          <a:xfrm>
            <a:off x="3854797" y="2110267"/>
            <a:ext cx="470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ea typeface="メイリオ ボールド" charset="-128"/>
              </a:rPr>
              <a:t>水</a:t>
            </a:r>
          </a:p>
        </p:txBody>
      </p:sp>
      <p:sp>
        <p:nvSpPr>
          <p:cNvPr id="385" name="正方形/長方形 384"/>
          <p:cNvSpPr/>
          <p:nvPr/>
        </p:nvSpPr>
        <p:spPr>
          <a:xfrm>
            <a:off x="4555497" y="2091284"/>
            <a:ext cx="856929" cy="324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6" name="テキスト ボックス 385"/>
          <p:cNvSpPr txBox="1"/>
          <p:nvPr/>
        </p:nvSpPr>
        <p:spPr>
          <a:xfrm>
            <a:off x="4748502" y="2110267"/>
            <a:ext cx="470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ea typeface="メイリオ ボールド" charset="-128"/>
              </a:rPr>
              <a:t>木</a:t>
            </a:r>
          </a:p>
        </p:txBody>
      </p:sp>
      <p:sp>
        <p:nvSpPr>
          <p:cNvPr id="387" name="正方形/長方形 386"/>
          <p:cNvSpPr/>
          <p:nvPr/>
        </p:nvSpPr>
        <p:spPr>
          <a:xfrm>
            <a:off x="5449202" y="2091284"/>
            <a:ext cx="856929" cy="324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8" name="テキスト ボックス 387"/>
          <p:cNvSpPr txBox="1"/>
          <p:nvPr/>
        </p:nvSpPr>
        <p:spPr>
          <a:xfrm>
            <a:off x="5642206" y="2110267"/>
            <a:ext cx="470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ea typeface="メイリオ ボールド" charset="-128"/>
              </a:rPr>
              <a:t>金</a:t>
            </a:r>
          </a:p>
        </p:txBody>
      </p:sp>
      <p:sp>
        <p:nvSpPr>
          <p:cNvPr id="389" name="正方形/長方形 388"/>
          <p:cNvSpPr/>
          <p:nvPr/>
        </p:nvSpPr>
        <p:spPr>
          <a:xfrm>
            <a:off x="6342907" y="2091284"/>
            <a:ext cx="856929" cy="324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0" name="テキスト ボックス 389"/>
          <p:cNvSpPr txBox="1"/>
          <p:nvPr/>
        </p:nvSpPr>
        <p:spPr>
          <a:xfrm>
            <a:off x="6535911" y="2110267"/>
            <a:ext cx="470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solidFill>
                  <a:schemeClr val="bg1"/>
                </a:solidFill>
                <a:ea typeface="メイリオ ボールド" charset="-128"/>
              </a:rPr>
              <a:t>土</a:t>
            </a:r>
          </a:p>
        </p:txBody>
      </p:sp>
      <p:sp>
        <p:nvSpPr>
          <p:cNvPr id="391" name="正方形/長方形 390"/>
          <p:cNvSpPr/>
          <p:nvPr/>
        </p:nvSpPr>
        <p:spPr>
          <a:xfrm>
            <a:off x="348843" y="2091284"/>
            <a:ext cx="594000" cy="324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2" name="テキスト ボックス 391"/>
          <p:cNvSpPr txBox="1"/>
          <p:nvPr/>
        </p:nvSpPr>
        <p:spPr>
          <a:xfrm>
            <a:off x="348843" y="2110267"/>
            <a:ext cx="59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>
                <a:ea typeface="メイリオ ボールド" charset="-128"/>
              </a:rPr>
              <a:t>曜日</a:t>
            </a:r>
            <a:endParaRPr kumimoji="1" lang="ja-JP" altLang="en-US" sz="1600" dirty="0">
              <a:ea typeface="メイリオ ボールド" charset="-128"/>
            </a:endParaRPr>
          </a:p>
        </p:txBody>
      </p:sp>
      <p:sp>
        <p:nvSpPr>
          <p:cNvPr id="394" name="正方形/長方形 393"/>
          <p:cNvSpPr/>
          <p:nvPr/>
        </p:nvSpPr>
        <p:spPr>
          <a:xfrm>
            <a:off x="348843" y="2455199"/>
            <a:ext cx="594000" cy="9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5" name="テキスト ボックス 394"/>
          <p:cNvSpPr txBox="1"/>
          <p:nvPr/>
        </p:nvSpPr>
        <p:spPr>
          <a:xfrm>
            <a:off x="375843" y="2450059"/>
            <a:ext cx="54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メイリオ ボールド" charset="-128"/>
                <a:ea typeface="メイリオ ボールド" charset="-128"/>
              </a:rPr>
              <a:t>日付</a:t>
            </a:r>
          </a:p>
        </p:txBody>
      </p:sp>
      <p:sp>
        <p:nvSpPr>
          <p:cNvPr id="397" name="テキスト ボックス 396"/>
          <p:cNvSpPr txBox="1"/>
          <p:nvPr/>
        </p:nvSpPr>
        <p:spPr>
          <a:xfrm>
            <a:off x="296754" y="2689675"/>
            <a:ext cx="6981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メイリオ ボールド" charset="-128"/>
                <a:ea typeface="メイリオ ボールド" charset="-128"/>
              </a:rPr>
              <a:t>1</a:t>
            </a:r>
            <a:r>
              <a:rPr kumimoji="1" lang="ja-JP" altLang="en-US" sz="1200" dirty="0">
                <a:latin typeface="メイリオ ボールド" charset="-128"/>
                <a:ea typeface="メイリオ ボールド" charset="-128"/>
              </a:rPr>
              <a:t>限目</a:t>
            </a:r>
          </a:p>
        </p:txBody>
      </p:sp>
      <p:sp>
        <p:nvSpPr>
          <p:cNvPr id="398" name="テキスト ボックス 397"/>
          <p:cNvSpPr txBox="1"/>
          <p:nvPr/>
        </p:nvSpPr>
        <p:spPr>
          <a:xfrm>
            <a:off x="296753" y="2869309"/>
            <a:ext cx="69818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50" dirty="0">
                <a:latin typeface="ＭＳ Ｐゴシック" charset="-128"/>
                <a:ea typeface="ＭＳ Ｐゴシック" charset="-128"/>
              </a:rPr>
              <a:t>00:00〜00:00</a:t>
            </a:r>
          </a:p>
        </p:txBody>
      </p:sp>
      <p:sp>
        <p:nvSpPr>
          <p:cNvPr id="399" name="テキスト ボックス 398"/>
          <p:cNvSpPr txBox="1"/>
          <p:nvPr/>
        </p:nvSpPr>
        <p:spPr>
          <a:xfrm>
            <a:off x="296754" y="3051061"/>
            <a:ext cx="6981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メイリオ ボールド" charset="-128"/>
                <a:ea typeface="メイリオ ボールド" charset="-128"/>
              </a:rPr>
              <a:t>2</a:t>
            </a:r>
            <a:r>
              <a:rPr kumimoji="1" lang="ja-JP" altLang="en-US" sz="1200" dirty="0">
                <a:latin typeface="メイリオ ボールド" charset="-128"/>
                <a:ea typeface="メイリオ ボールド" charset="-128"/>
              </a:rPr>
              <a:t>限目</a:t>
            </a:r>
          </a:p>
        </p:txBody>
      </p:sp>
      <p:sp>
        <p:nvSpPr>
          <p:cNvPr id="400" name="テキスト ボックス 399"/>
          <p:cNvSpPr txBox="1"/>
          <p:nvPr/>
        </p:nvSpPr>
        <p:spPr>
          <a:xfrm>
            <a:off x="296753" y="3230695"/>
            <a:ext cx="69818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50" dirty="0">
                <a:latin typeface="ＭＳ Ｐゴシック" charset="-128"/>
                <a:ea typeface="ＭＳ Ｐゴシック" charset="-128"/>
              </a:rPr>
              <a:t>00:00〜00:00</a:t>
            </a:r>
          </a:p>
        </p:txBody>
      </p:sp>
      <p:cxnSp>
        <p:nvCxnSpPr>
          <p:cNvPr id="401" name="直線コネクタ 400"/>
          <p:cNvCxnSpPr/>
          <p:nvPr/>
        </p:nvCxnSpPr>
        <p:spPr>
          <a:xfrm>
            <a:off x="375843" y="2698467"/>
            <a:ext cx="540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2" name="直線コネクタ 401"/>
          <p:cNvCxnSpPr/>
          <p:nvPr/>
        </p:nvCxnSpPr>
        <p:spPr>
          <a:xfrm>
            <a:off x="375843" y="3060700"/>
            <a:ext cx="540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3" name="正方形/長方形 402"/>
          <p:cNvSpPr/>
          <p:nvPr/>
        </p:nvSpPr>
        <p:spPr>
          <a:xfrm>
            <a:off x="348843" y="3468456"/>
            <a:ext cx="594000" cy="9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4" name="テキスト ボックス 403"/>
          <p:cNvSpPr txBox="1"/>
          <p:nvPr/>
        </p:nvSpPr>
        <p:spPr>
          <a:xfrm>
            <a:off x="375843" y="3463316"/>
            <a:ext cx="54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メイリオ ボールド" charset="-128"/>
                <a:ea typeface="メイリオ ボールド" charset="-128"/>
              </a:rPr>
              <a:t>日付</a:t>
            </a:r>
          </a:p>
        </p:txBody>
      </p:sp>
      <p:sp>
        <p:nvSpPr>
          <p:cNvPr id="405" name="テキスト ボックス 404"/>
          <p:cNvSpPr txBox="1"/>
          <p:nvPr/>
        </p:nvSpPr>
        <p:spPr>
          <a:xfrm>
            <a:off x="296754" y="3702932"/>
            <a:ext cx="6981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メイリオ ボールド" charset="-128"/>
                <a:ea typeface="メイリオ ボールド" charset="-128"/>
              </a:rPr>
              <a:t>1</a:t>
            </a:r>
            <a:r>
              <a:rPr kumimoji="1" lang="ja-JP" altLang="en-US" sz="1200" dirty="0">
                <a:latin typeface="メイリオ ボールド" charset="-128"/>
                <a:ea typeface="メイリオ ボールド" charset="-128"/>
              </a:rPr>
              <a:t>限目</a:t>
            </a:r>
          </a:p>
        </p:txBody>
      </p:sp>
      <p:sp>
        <p:nvSpPr>
          <p:cNvPr id="406" name="テキスト ボックス 405"/>
          <p:cNvSpPr txBox="1"/>
          <p:nvPr/>
        </p:nvSpPr>
        <p:spPr>
          <a:xfrm>
            <a:off x="296753" y="3882566"/>
            <a:ext cx="69818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50" dirty="0">
                <a:latin typeface="ＭＳ Ｐゴシック" charset="-128"/>
                <a:ea typeface="ＭＳ Ｐゴシック" charset="-128"/>
              </a:rPr>
              <a:t>00:00〜00:00</a:t>
            </a:r>
          </a:p>
        </p:txBody>
      </p:sp>
      <p:sp>
        <p:nvSpPr>
          <p:cNvPr id="407" name="テキスト ボックス 406"/>
          <p:cNvSpPr txBox="1"/>
          <p:nvPr/>
        </p:nvSpPr>
        <p:spPr>
          <a:xfrm>
            <a:off x="296754" y="4064318"/>
            <a:ext cx="6981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メイリオ ボールド" charset="-128"/>
                <a:ea typeface="メイリオ ボールド" charset="-128"/>
              </a:rPr>
              <a:t>2</a:t>
            </a:r>
            <a:r>
              <a:rPr kumimoji="1" lang="ja-JP" altLang="en-US" sz="1200" dirty="0">
                <a:latin typeface="メイリオ ボールド" charset="-128"/>
                <a:ea typeface="メイリオ ボールド" charset="-128"/>
              </a:rPr>
              <a:t>限目</a:t>
            </a:r>
          </a:p>
        </p:txBody>
      </p:sp>
      <p:sp>
        <p:nvSpPr>
          <p:cNvPr id="408" name="テキスト ボックス 407"/>
          <p:cNvSpPr txBox="1"/>
          <p:nvPr/>
        </p:nvSpPr>
        <p:spPr>
          <a:xfrm>
            <a:off x="296753" y="4243952"/>
            <a:ext cx="69818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50" dirty="0">
                <a:latin typeface="ＭＳ Ｐゴシック" charset="-128"/>
                <a:ea typeface="ＭＳ Ｐゴシック" charset="-128"/>
              </a:rPr>
              <a:t>00:00〜00:00</a:t>
            </a:r>
          </a:p>
        </p:txBody>
      </p:sp>
      <p:cxnSp>
        <p:nvCxnSpPr>
          <p:cNvPr id="409" name="直線コネクタ 408"/>
          <p:cNvCxnSpPr/>
          <p:nvPr/>
        </p:nvCxnSpPr>
        <p:spPr>
          <a:xfrm>
            <a:off x="375843" y="3711724"/>
            <a:ext cx="540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" name="直線コネクタ 409"/>
          <p:cNvCxnSpPr/>
          <p:nvPr/>
        </p:nvCxnSpPr>
        <p:spPr>
          <a:xfrm>
            <a:off x="375843" y="4073957"/>
            <a:ext cx="540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2" name="正方形/長方形 411"/>
          <p:cNvSpPr/>
          <p:nvPr/>
        </p:nvSpPr>
        <p:spPr>
          <a:xfrm>
            <a:off x="348843" y="4480483"/>
            <a:ext cx="594000" cy="9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3" name="テキスト ボックス 412"/>
          <p:cNvSpPr txBox="1"/>
          <p:nvPr/>
        </p:nvSpPr>
        <p:spPr>
          <a:xfrm>
            <a:off x="375843" y="4475343"/>
            <a:ext cx="54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メイリオ ボールド" charset="-128"/>
                <a:ea typeface="メイリオ ボールド" charset="-128"/>
              </a:rPr>
              <a:t>日付</a:t>
            </a:r>
          </a:p>
        </p:txBody>
      </p:sp>
      <p:sp>
        <p:nvSpPr>
          <p:cNvPr id="415" name="テキスト ボックス 414"/>
          <p:cNvSpPr txBox="1"/>
          <p:nvPr/>
        </p:nvSpPr>
        <p:spPr>
          <a:xfrm>
            <a:off x="296754" y="4714959"/>
            <a:ext cx="6981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メイリオ ボールド" charset="-128"/>
                <a:ea typeface="メイリオ ボールド" charset="-128"/>
              </a:rPr>
              <a:t>1</a:t>
            </a:r>
            <a:r>
              <a:rPr kumimoji="1" lang="ja-JP" altLang="en-US" sz="1200" dirty="0">
                <a:latin typeface="メイリオ ボールド" charset="-128"/>
                <a:ea typeface="メイリオ ボールド" charset="-128"/>
              </a:rPr>
              <a:t>限目</a:t>
            </a:r>
          </a:p>
        </p:txBody>
      </p:sp>
      <p:sp>
        <p:nvSpPr>
          <p:cNvPr id="416" name="テキスト ボックス 415"/>
          <p:cNvSpPr txBox="1"/>
          <p:nvPr/>
        </p:nvSpPr>
        <p:spPr>
          <a:xfrm>
            <a:off x="296753" y="4894593"/>
            <a:ext cx="69818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50" dirty="0">
                <a:latin typeface="ＭＳ Ｐゴシック" charset="-128"/>
                <a:ea typeface="ＭＳ Ｐゴシック" charset="-128"/>
              </a:rPr>
              <a:t>00:00〜00:00</a:t>
            </a:r>
          </a:p>
        </p:txBody>
      </p:sp>
      <p:sp>
        <p:nvSpPr>
          <p:cNvPr id="417" name="テキスト ボックス 416"/>
          <p:cNvSpPr txBox="1"/>
          <p:nvPr/>
        </p:nvSpPr>
        <p:spPr>
          <a:xfrm>
            <a:off x="296754" y="5076345"/>
            <a:ext cx="6981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メイリオ ボールド" charset="-128"/>
                <a:ea typeface="メイリオ ボールド" charset="-128"/>
              </a:rPr>
              <a:t>2</a:t>
            </a:r>
            <a:r>
              <a:rPr kumimoji="1" lang="ja-JP" altLang="en-US" sz="1200" dirty="0">
                <a:latin typeface="メイリオ ボールド" charset="-128"/>
                <a:ea typeface="メイリオ ボールド" charset="-128"/>
              </a:rPr>
              <a:t>限目</a:t>
            </a:r>
          </a:p>
        </p:txBody>
      </p:sp>
      <p:sp>
        <p:nvSpPr>
          <p:cNvPr id="418" name="テキスト ボックス 417"/>
          <p:cNvSpPr txBox="1"/>
          <p:nvPr/>
        </p:nvSpPr>
        <p:spPr>
          <a:xfrm>
            <a:off x="296753" y="5255979"/>
            <a:ext cx="69818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50" dirty="0">
                <a:latin typeface="ＭＳ Ｐゴシック" charset="-128"/>
                <a:ea typeface="ＭＳ Ｐゴシック" charset="-128"/>
              </a:rPr>
              <a:t>00:00〜00:00</a:t>
            </a:r>
          </a:p>
        </p:txBody>
      </p:sp>
      <p:cxnSp>
        <p:nvCxnSpPr>
          <p:cNvPr id="419" name="直線コネクタ 418"/>
          <p:cNvCxnSpPr/>
          <p:nvPr/>
        </p:nvCxnSpPr>
        <p:spPr>
          <a:xfrm>
            <a:off x="375843" y="4723751"/>
            <a:ext cx="540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0" name="直線コネクタ 419"/>
          <p:cNvCxnSpPr/>
          <p:nvPr/>
        </p:nvCxnSpPr>
        <p:spPr>
          <a:xfrm>
            <a:off x="375843" y="5085984"/>
            <a:ext cx="540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1" name="正方形/長方形 420"/>
          <p:cNvSpPr/>
          <p:nvPr/>
        </p:nvSpPr>
        <p:spPr>
          <a:xfrm>
            <a:off x="348843" y="5492510"/>
            <a:ext cx="594000" cy="9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2" name="テキスト ボックス 421"/>
          <p:cNvSpPr txBox="1"/>
          <p:nvPr/>
        </p:nvSpPr>
        <p:spPr>
          <a:xfrm>
            <a:off x="375843" y="5487370"/>
            <a:ext cx="54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メイリオ ボールド" charset="-128"/>
                <a:ea typeface="メイリオ ボールド" charset="-128"/>
              </a:rPr>
              <a:t>日付</a:t>
            </a:r>
          </a:p>
        </p:txBody>
      </p:sp>
      <p:sp>
        <p:nvSpPr>
          <p:cNvPr id="423" name="テキスト ボックス 422"/>
          <p:cNvSpPr txBox="1"/>
          <p:nvPr/>
        </p:nvSpPr>
        <p:spPr>
          <a:xfrm>
            <a:off x="296754" y="5726986"/>
            <a:ext cx="6981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メイリオ ボールド" charset="-128"/>
                <a:ea typeface="メイリオ ボールド" charset="-128"/>
              </a:rPr>
              <a:t>1</a:t>
            </a:r>
            <a:r>
              <a:rPr kumimoji="1" lang="ja-JP" altLang="en-US" sz="1200" dirty="0">
                <a:latin typeface="メイリオ ボールド" charset="-128"/>
                <a:ea typeface="メイリオ ボールド" charset="-128"/>
              </a:rPr>
              <a:t>限目</a:t>
            </a:r>
          </a:p>
        </p:txBody>
      </p:sp>
      <p:sp>
        <p:nvSpPr>
          <p:cNvPr id="424" name="テキスト ボックス 423"/>
          <p:cNvSpPr txBox="1"/>
          <p:nvPr/>
        </p:nvSpPr>
        <p:spPr>
          <a:xfrm>
            <a:off x="296753" y="5906620"/>
            <a:ext cx="69818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50" dirty="0">
                <a:latin typeface="ＭＳ Ｐゴシック" charset="-128"/>
                <a:ea typeface="ＭＳ Ｐゴシック" charset="-128"/>
              </a:rPr>
              <a:t>00:00〜00:00</a:t>
            </a:r>
          </a:p>
        </p:txBody>
      </p:sp>
      <p:sp>
        <p:nvSpPr>
          <p:cNvPr id="425" name="テキスト ボックス 424"/>
          <p:cNvSpPr txBox="1"/>
          <p:nvPr/>
        </p:nvSpPr>
        <p:spPr>
          <a:xfrm>
            <a:off x="296754" y="6088372"/>
            <a:ext cx="6981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メイリオ ボールド" charset="-128"/>
                <a:ea typeface="メイリオ ボールド" charset="-128"/>
              </a:rPr>
              <a:t>2</a:t>
            </a:r>
            <a:r>
              <a:rPr kumimoji="1" lang="ja-JP" altLang="en-US" sz="1200" dirty="0">
                <a:latin typeface="メイリオ ボールド" charset="-128"/>
                <a:ea typeface="メイリオ ボールド" charset="-128"/>
              </a:rPr>
              <a:t>限目</a:t>
            </a:r>
          </a:p>
        </p:txBody>
      </p:sp>
      <p:sp>
        <p:nvSpPr>
          <p:cNvPr id="426" name="テキスト ボックス 425"/>
          <p:cNvSpPr txBox="1"/>
          <p:nvPr/>
        </p:nvSpPr>
        <p:spPr>
          <a:xfrm>
            <a:off x="296753" y="6268006"/>
            <a:ext cx="69818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50" dirty="0">
                <a:latin typeface="ＭＳ Ｐゴシック" charset="-128"/>
                <a:ea typeface="ＭＳ Ｐゴシック" charset="-128"/>
              </a:rPr>
              <a:t>00:00〜00:00</a:t>
            </a:r>
          </a:p>
        </p:txBody>
      </p:sp>
      <p:cxnSp>
        <p:nvCxnSpPr>
          <p:cNvPr id="427" name="直線コネクタ 426"/>
          <p:cNvCxnSpPr/>
          <p:nvPr/>
        </p:nvCxnSpPr>
        <p:spPr>
          <a:xfrm>
            <a:off x="375843" y="5735778"/>
            <a:ext cx="540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8" name="直線コネクタ 427"/>
          <p:cNvCxnSpPr/>
          <p:nvPr/>
        </p:nvCxnSpPr>
        <p:spPr>
          <a:xfrm>
            <a:off x="375843" y="6098011"/>
            <a:ext cx="540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" name="正方形/長方形 429"/>
          <p:cNvSpPr/>
          <p:nvPr/>
        </p:nvSpPr>
        <p:spPr>
          <a:xfrm>
            <a:off x="348843" y="6504537"/>
            <a:ext cx="594000" cy="9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1" name="テキスト ボックス 430"/>
          <p:cNvSpPr txBox="1"/>
          <p:nvPr/>
        </p:nvSpPr>
        <p:spPr>
          <a:xfrm>
            <a:off x="375843" y="6499397"/>
            <a:ext cx="54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メイリオ ボールド" charset="-128"/>
                <a:ea typeface="メイリオ ボールド" charset="-128"/>
              </a:rPr>
              <a:t>日付</a:t>
            </a:r>
          </a:p>
        </p:txBody>
      </p:sp>
      <p:sp>
        <p:nvSpPr>
          <p:cNvPr id="433" name="テキスト ボックス 432"/>
          <p:cNvSpPr txBox="1"/>
          <p:nvPr/>
        </p:nvSpPr>
        <p:spPr>
          <a:xfrm>
            <a:off x="296754" y="6739013"/>
            <a:ext cx="6981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メイリオ ボールド" charset="-128"/>
                <a:ea typeface="メイリオ ボールド" charset="-128"/>
              </a:rPr>
              <a:t>1</a:t>
            </a:r>
            <a:r>
              <a:rPr kumimoji="1" lang="ja-JP" altLang="en-US" sz="1200" dirty="0">
                <a:latin typeface="メイリオ ボールド" charset="-128"/>
                <a:ea typeface="メイリオ ボールド" charset="-128"/>
              </a:rPr>
              <a:t>限目</a:t>
            </a:r>
          </a:p>
        </p:txBody>
      </p:sp>
      <p:sp>
        <p:nvSpPr>
          <p:cNvPr id="434" name="テキスト ボックス 433"/>
          <p:cNvSpPr txBox="1"/>
          <p:nvPr/>
        </p:nvSpPr>
        <p:spPr>
          <a:xfrm>
            <a:off x="296753" y="6918647"/>
            <a:ext cx="69818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50" dirty="0">
                <a:latin typeface="ＭＳ Ｐゴシック" charset="-128"/>
                <a:ea typeface="ＭＳ Ｐゴシック" charset="-128"/>
              </a:rPr>
              <a:t>00:00〜00:00</a:t>
            </a:r>
          </a:p>
        </p:txBody>
      </p:sp>
      <p:sp>
        <p:nvSpPr>
          <p:cNvPr id="435" name="テキスト ボックス 434"/>
          <p:cNvSpPr txBox="1"/>
          <p:nvPr/>
        </p:nvSpPr>
        <p:spPr>
          <a:xfrm>
            <a:off x="296754" y="7100399"/>
            <a:ext cx="6981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メイリオ ボールド" charset="-128"/>
                <a:ea typeface="メイリオ ボールド" charset="-128"/>
              </a:rPr>
              <a:t>2</a:t>
            </a:r>
            <a:r>
              <a:rPr kumimoji="1" lang="ja-JP" altLang="en-US" sz="1200" dirty="0">
                <a:latin typeface="メイリオ ボールド" charset="-128"/>
                <a:ea typeface="メイリオ ボールド" charset="-128"/>
              </a:rPr>
              <a:t>限目</a:t>
            </a:r>
          </a:p>
        </p:txBody>
      </p:sp>
      <p:sp>
        <p:nvSpPr>
          <p:cNvPr id="436" name="テキスト ボックス 435"/>
          <p:cNvSpPr txBox="1"/>
          <p:nvPr/>
        </p:nvSpPr>
        <p:spPr>
          <a:xfrm>
            <a:off x="296753" y="7280033"/>
            <a:ext cx="69818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50" dirty="0">
                <a:latin typeface="ＭＳ Ｐゴシック" charset="-128"/>
                <a:ea typeface="ＭＳ Ｐゴシック" charset="-128"/>
              </a:rPr>
              <a:t>00:00〜00:00</a:t>
            </a:r>
          </a:p>
        </p:txBody>
      </p:sp>
      <p:cxnSp>
        <p:nvCxnSpPr>
          <p:cNvPr id="437" name="直線コネクタ 436"/>
          <p:cNvCxnSpPr/>
          <p:nvPr/>
        </p:nvCxnSpPr>
        <p:spPr>
          <a:xfrm>
            <a:off x="375843" y="6747805"/>
            <a:ext cx="540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8" name="直線コネクタ 437"/>
          <p:cNvCxnSpPr/>
          <p:nvPr/>
        </p:nvCxnSpPr>
        <p:spPr>
          <a:xfrm>
            <a:off x="375843" y="7110038"/>
            <a:ext cx="540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9" name="正方形/長方形 438"/>
          <p:cNvSpPr/>
          <p:nvPr/>
        </p:nvSpPr>
        <p:spPr>
          <a:xfrm>
            <a:off x="348843" y="7516564"/>
            <a:ext cx="594000" cy="97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0" name="テキスト ボックス 439"/>
          <p:cNvSpPr txBox="1"/>
          <p:nvPr/>
        </p:nvSpPr>
        <p:spPr>
          <a:xfrm>
            <a:off x="375843" y="7511424"/>
            <a:ext cx="54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メイリオ ボールド" charset="-128"/>
                <a:ea typeface="メイリオ ボールド" charset="-128"/>
              </a:rPr>
              <a:t>日付</a:t>
            </a:r>
          </a:p>
        </p:txBody>
      </p:sp>
      <p:sp>
        <p:nvSpPr>
          <p:cNvPr id="441" name="テキスト ボックス 440"/>
          <p:cNvSpPr txBox="1"/>
          <p:nvPr/>
        </p:nvSpPr>
        <p:spPr>
          <a:xfrm>
            <a:off x="296754" y="7751040"/>
            <a:ext cx="6981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メイリオ ボールド" charset="-128"/>
                <a:ea typeface="メイリオ ボールド" charset="-128"/>
              </a:rPr>
              <a:t>1</a:t>
            </a:r>
            <a:r>
              <a:rPr kumimoji="1" lang="ja-JP" altLang="en-US" sz="1200" dirty="0">
                <a:latin typeface="メイリオ ボールド" charset="-128"/>
                <a:ea typeface="メイリオ ボールド" charset="-128"/>
              </a:rPr>
              <a:t>限目</a:t>
            </a:r>
          </a:p>
        </p:txBody>
      </p:sp>
      <p:sp>
        <p:nvSpPr>
          <p:cNvPr id="442" name="テキスト ボックス 441"/>
          <p:cNvSpPr txBox="1"/>
          <p:nvPr/>
        </p:nvSpPr>
        <p:spPr>
          <a:xfrm>
            <a:off x="296753" y="7930674"/>
            <a:ext cx="69818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50" dirty="0">
                <a:latin typeface="ＭＳ Ｐゴシック" charset="-128"/>
                <a:ea typeface="ＭＳ Ｐゴシック" charset="-128"/>
              </a:rPr>
              <a:t>00:00〜00:00</a:t>
            </a:r>
          </a:p>
        </p:txBody>
      </p:sp>
      <p:sp>
        <p:nvSpPr>
          <p:cNvPr id="443" name="テキスト ボックス 442"/>
          <p:cNvSpPr txBox="1"/>
          <p:nvPr/>
        </p:nvSpPr>
        <p:spPr>
          <a:xfrm>
            <a:off x="296754" y="8112426"/>
            <a:ext cx="6981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メイリオ ボールド" charset="-128"/>
                <a:ea typeface="メイリオ ボールド" charset="-128"/>
              </a:rPr>
              <a:t>2</a:t>
            </a:r>
            <a:r>
              <a:rPr kumimoji="1" lang="ja-JP" altLang="en-US" sz="1200" dirty="0">
                <a:latin typeface="メイリオ ボールド" charset="-128"/>
                <a:ea typeface="メイリオ ボールド" charset="-128"/>
              </a:rPr>
              <a:t>限目</a:t>
            </a:r>
          </a:p>
        </p:txBody>
      </p:sp>
      <p:sp>
        <p:nvSpPr>
          <p:cNvPr id="444" name="テキスト ボックス 443"/>
          <p:cNvSpPr txBox="1"/>
          <p:nvPr/>
        </p:nvSpPr>
        <p:spPr>
          <a:xfrm>
            <a:off x="296753" y="8292060"/>
            <a:ext cx="69818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50" dirty="0">
                <a:latin typeface="ＭＳ Ｐゴシック" charset="-128"/>
                <a:ea typeface="ＭＳ Ｐゴシック" charset="-128"/>
              </a:rPr>
              <a:t>00:00〜00:00</a:t>
            </a:r>
          </a:p>
        </p:txBody>
      </p:sp>
      <p:cxnSp>
        <p:nvCxnSpPr>
          <p:cNvPr id="445" name="直線コネクタ 444"/>
          <p:cNvCxnSpPr/>
          <p:nvPr/>
        </p:nvCxnSpPr>
        <p:spPr>
          <a:xfrm>
            <a:off x="375843" y="7759832"/>
            <a:ext cx="540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6" name="直線コネクタ 445"/>
          <p:cNvCxnSpPr/>
          <p:nvPr/>
        </p:nvCxnSpPr>
        <p:spPr>
          <a:xfrm>
            <a:off x="375843" y="8122065"/>
            <a:ext cx="540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8" name="正方形/長方形 447"/>
          <p:cNvSpPr/>
          <p:nvPr/>
        </p:nvSpPr>
        <p:spPr>
          <a:xfrm>
            <a:off x="976485" y="2455199"/>
            <a:ext cx="8568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9" name="テキスト ボックス 448"/>
          <p:cNvSpPr txBox="1"/>
          <p:nvPr/>
        </p:nvSpPr>
        <p:spPr>
          <a:xfrm>
            <a:off x="1102515" y="2445679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500" dirty="0">
                <a:solidFill>
                  <a:srgbClr val="BFBFBF"/>
                </a:solidFill>
                <a:latin typeface="メイリオ ボールド" charset="-128"/>
                <a:ea typeface="メイリオ ボールド" charset="-128"/>
              </a:rPr>
              <a:t>29</a:t>
            </a:r>
            <a:endParaRPr kumimoji="1" lang="ja-JP" altLang="en-US" sz="1500" dirty="0">
              <a:solidFill>
                <a:srgbClr val="BFBFBF"/>
              </a:solidFill>
              <a:latin typeface="メイリオ ボールド" charset="-128"/>
              <a:ea typeface="メイリオ ボールド" charset="-128"/>
            </a:endParaRPr>
          </a:p>
        </p:txBody>
      </p:sp>
      <p:cxnSp>
        <p:nvCxnSpPr>
          <p:cNvPr id="452" name="直線コネクタ 451"/>
          <p:cNvCxnSpPr/>
          <p:nvPr/>
        </p:nvCxnSpPr>
        <p:spPr>
          <a:xfrm>
            <a:off x="1003485" y="2698467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3" name="直線コネクタ 452"/>
          <p:cNvCxnSpPr/>
          <p:nvPr/>
        </p:nvCxnSpPr>
        <p:spPr>
          <a:xfrm>
            <a:off x="1003485" y="3060700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5" name="正方形/長方形 454"/>
          <p:cNvSpPr/>
          <p:nvPr/>
        </p:nvSpPr>
        <p:spPr>
          <a:xfrm>
            <a:off x="976485" y="3467970"/>
            <a:ext cx="856800" cy="972000"/>
          </a:xfrm>
          <a:prstGeom prst="rect">
            <a:avLst/>
          </a:prstGeom>
          <a:solidFill>
            <a:srgbClr val="FC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6" name="テキスト ボックス 455"/>
          <p:cNvSpPr txBox="1"/>
          <p:nvPr/>
        </p:nvSpPr>
        <p:spPr>
          <a:xfrm>
            <a:off x="1102515" y="3458450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500" dirty="0">
                <a:solidFill>
                  <a:srgbClr val="D8117D"/>
                </a:solidFill>
                <a:latin typeface="メイリオ ボールド" charset="-128"/>
                <a:ea typeface="メイリオ ボールド" charset="-128"/>
              </a:rPr>
              <a:t>6</a:t>
            </a:r>
            <a:endParaRPr kumimoji="1" lang="ja-JP" altLang="en-US" sz="1500" dirty="0">
              <a:solidFill>
                <a:srgbClr val="D8117D"/>
              </a:solidFill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457" name="テキスト ボックス 456"/>
          <p:cNvSpPr txBox="1"/>
          <p:nvPr/>
        </p:nvSpPr>
        <p:spPr>
          <a:xfrm>
            <a:off x="980775" y="3715704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cxnSp>
        <p:nvCxnSpPr>
          <p:cNvPr id="458" name="直線コネクタ 457"/>
          <p:cNvCxnSpPr/>
          <p:nvPr/>
        </p:nvCxnSpPr>
        <p:spPr>
          <a:xfrm>
            <a:off x="1003485" y="3711238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9" name="直線コネクタ 458"/>
          <p:cNvCxnSpPr/>
          <p:nvPr/>
        </p:nvCxnSpPr>
        <p:spPr>
          <a:xfrm>
            <a:off x="1003485" y="4073471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0" name="テキスト ボックス 459"/>
          <p:cNvSpPr txBox="1"/>
          <p:nvPr/>
        </p:nvSpPr>
        <p:spPr>
          <a:xfrm>
            <a:off x="980775" y="4077934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461" name="正方形/長方形 460"/>
          <p:cNvSpPr/>
          <p:nvPr/>
        </p:nvSpPr>
        <p:spPr>
          <a:xfrm>
            <a:off x="976485" y="4484196"/>
            <a:ext cx="856800" cy="972000"/>
          </a:xfrm>
          <a:prstGeom prst="rect">
            <a:avLst/>
          </a:prstGeom>
          <a:solidFill>
            <a:srgbClr val="FC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2" name="テキスト ボックス 461"/>
          <p:cNvSpPr txBox="1"/>
          <p:nvPr/>
        </p:nvSpPr>
        <p:spPr>
          <a:xfrm>
            <a:off x="1102515" y="4474676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500" dirty="0">
                <a:solidFill>
                  <a:srgbClr val="D8117D"/>
                </a:solidFill>
                <a:latin typeface="メイリオ ボールド" charset="-128"/>
                <a:ea typeface="メイリオ ボールド" charset="-128"/>
              </a:rPr>
              <a:t>13</a:t>
            </a:r>
            <a:endParaRPr kumimoji="1" lang="ja-JP" altLang="en-US" sz="1500" dirty="0">
              <a:solidFill>
                <a:srgbClr val="D8117D"/>
              </a:solidFill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463" name="テキスト ボックス 462"/>
          <p:cNvSpPr txBox="1"/>
          <p:nvPr/>
        </p:nvSpPr>
        <p:spPr>
          <a:xfrm>
            <a:off x="980775" y="4731930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cxnSp>
        <p:nvCxnSpPr>
          <p:cNvPr id="464" name="直線コネクタ 463"/>
          <p:cNvCxnSpPr/>
          <p:nvPr/>
        </p:nvCxnSpPr>
        <p:spPr>
          <a:xfrm>
            <a:off x="1003485" y="4727464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5" name="直線コネクタ 574"/>
          <p:cNvCxnSpPr/>
          <p:nvPr/>
        </p:nvCxnSpPr>
        <p:spPr>
          <a:xfrm>
            <a:off x="1003485" y="5089697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6" name="テキスト ボックス 575"/>
          <p:cNvSpPr txBox="1"/>
          <p:nvPr/>
        </p:nvSpPr>
        <p:spPr>
          <a:xfrm>
            <a:off x="980775" y="5094160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577" name="正方形/長方形 576"/>
          <p:cNvSpPr/>
          <p:nvPr/>
        </p:nvSpPr>
        <p:spPr>
          <a:xfrm>
            <a:off x="976485" y="5495261"/>
            <a:ext cx="856800" cy="972000"/>
          </a:xfrm>
          <a:prstGeom prst="rect">
            <a:avLst/>
          </a:prstGeom>
          <a:solidFill>
            <a:srgbClr val="FC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8" name="テキスト ボックス 577"/>
          <p:cNvSpPr txBox="1"/>
          <p:nvPr/>
        </p:nvSpPr>
        <p:spPr>
          <a:xfrm>
            <a:off x="1102515" y="5485741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500" dirty="0">
                <a:solidFill>
                  <a:srgbClr val="D8117D"/>
                </a:solidFill>
                <a:latin typeface="メイリオ ボールド" charset="-128"/>
                <a:ea typeface="メイリオ ボールド" charset="-128"/>
              </a:rPr>
              <a:t>20</a:t>
            </a:r>
            <a:endParaRPr kumimoji="1" lang="ja-JP" altLang="en-US" sz="1500" dirty="0">
              <a:solidFill>
                <a:srgbClr val="D8117D"/>
              </a:solidFill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579" name="テキスト ボックス 578"/>
          <p:cNvSpPr txBox="1"/>
          <p:nvPr/>
        </p:nvSpPr>
        <p:spPr>
          <a:xfrm>
            <a:off x="980775" y="5742995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cxnSp>
        <p:nvCxnSpPr>
          <p:cNvPr id="580" name="直線コネクタ 579"/>
          <p:cNvCxnSpPr/>
          <p:nvPr/>
        </p:nvCxnSpPr>
        <p:spPr>
          <a:xfrm>
            <a:off x="1003485" y="5738529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1" name="直線コネクタ 580"/>
          <p:cNvCxnSpPr/>
          <p:nvPr/>
        </p:nvCxnSpPr>
        <p:spPr>
          <a:xfrm>
            <a:off x="1003485" y="6100762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2" name="テキスト ボックス 581"/>
          <p:cNvSpPr txBox="1"/>
          <p:nvPr/>
        </p:nvSpPr>
        <p:spPr>
          <a:xfrm>
            <a:off x="980775" y="6105225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583" name="正方形/長方形 582"/>
          <p:cNvSpPr/>
          <p:nvPr/>
        </p:nvSpPr>
        <p:spPr>
          <a:xfrm>
            <a:off x="976485" y="6503662"/>
            <a:ext cx="856800" cy="972000"/>
          </a:xfrm>
          <a:prstGeom prst="rect">
            <a:avLst/>
          </a:prstGeom>
          <a:solidFill>
            <a:srgbClr val="FC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4" name="テキスト ボックス 583"/>
          <p:cNvSpPr txBox="1"/>
          <p:nvPr/>
        </p:nvSpPr>
        <p:spPr>
          <a:xfrm>
            <a:off x="1102515" y="6494142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500" dirty="0">
                <a:solidFill>
                  <a:srgbClr val="D8117D"/>
                </a:solidFill>
                <a:latin typeface="メイリオ ボールド" charset="-128"/>
                <a:ea typeface="メイリオ ボールド" charset="-128"/>
              </a:rPr>
              <a:t>27</a:t>
            </a:r>
            <a:endParaRPr kumimoji="1" lang="ja-JP" altLang="en-US" sz="1500" dirty="0">
              <a:solidFill>
                <a:srgbClr val="D8117D"/>
              </a:solidFill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585" name="テキスト ボックス 584"/>
          <p:cNvSpPr txBox="1"/>
          <p:nvPr/>
        </p:nvSpPr>
        <p:spPr>
          <a:xfrm>
            <a:off x="980775" y="6751396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cxnSp>
        <p:nvCxnSpPr>
          <p:cNvPr id="586" name="直線コネクタ 585"/>
          <p:cNvCxnSpPr/>
          <p:nvPr/>
        </p:nvCxnSpPr>
        <p:spPr>
          <a:xfrm>
            <a:off x="1003485" y="6746930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7" name="直線コネクタ 586"/>
          <p:cNvCxnSpPr/>
          <p:nvPr/>
        </p:nvCxnSpPr>
        <p:spPr>
          <a:xfrm>
            <a:off x="1003485" y="7109163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8" name="テキスト ボックス 587"/>
          <p:cNvSpPr txBox="1"/>
          <p:nvPr/>
        </p:nvSpPr>
        <p:spPr>
          <a:xfrm>
            <a:off x="980775" y="7113626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589" name="正方形/長方形 588"/>
          <p:cNvSpPr/>
          <p:nvPr/>
        </p:nvSpPr>
        <p:spPr>
          <a:xfrm>
            <a:off x="976485" y="7515689"/>
            <a:ext cx="8568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0" name="テキスト ボックス 589"/>
          <p:cNvSpPr txBox="1"/>
          <p:nvPr/>
        </p:nvSpPr>
        <p:spPr>
          <a:xfrm>
            <a:off x="1102515" y="7506169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500" dirty="0">
                <a:solidFill>
                  <a:srgbClr val="BFBFBF"/>
                </a:solidFill>
                <a:latin typeface="メイリオ ボールド" charset="-128"/>
                <a:ea typeface="メイリオ ボールド" charset="-128"/>
              </a:rPr>
              <a:t>3</a:t>
            </a:r>
            <a:endParaRPr kumimoji="1" lang="ja-JP" altLang="en-US" sz="1500" dirty="0">
              <a:solidFill>
                <a:srgbClr val="BFBFBF"/>
              </a:solidFill>
              <a:latin typeface="メイリオ ボールド" charset="-128"/>
              <a:ea typeface="メイリオ ボールド" charset="-128"/>
            </a:endParaRPr>
          </a:p>
        </p:txBody>
      </p:sp>
      <p:cxnSp>
        <p:nvCxnSpPr>
          <p:cNvPr id="592" name="直線コネクタ 591"/>
          <p:cNvCxnSpPr/>
          <p:nvPr/>
        </p:nvCxnSpPr>
        <p:spPr>
          <a:xfrm>
            <a:off x="1003485" y="7758957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3" name="直線コネクタ 592"/>
          <p:cNvCxnSpPr/>
          <p:nvPr/>
        </p:nvCxnSpPr>
        <p:spPr>
          <a:xfrm>
            <a:off x="1003485" y="8121190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5" name="正方形/長方形 594"/>
          <p:cNvSpPr/>
          <p:nvPr/>
        </p:nvSpPr>
        <p:spPr>
          <a:xfrm>
            <a:off x="1873625" y="2455199"/>
            <a:ext cx="8568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6" name="テキスト ボックス 595"/>
          <p:cNvSpPr txBox="1"/>
          <p:nvPr/>
        </p:nvSpPr>
        <p:spPr>
          <a:xfrm>
            <a:off x="1999655" y="2445679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500" dirty="0">
                <a:solidFill>
                  <a:srgbClr val="BFBFBF"/>
                </a:solidFill>
                <a:latin typeface="メイリオ ボールド" charset="-128"/>
                <a:ea typeface="メイリオ ボールド" charset="-128"/>
              </a:rPr>
              <a:t>30</a:t>
            </a:r>
            <a:endParaRPr kumimoji="1" lang="ja-JP" altLang="en-US" sz="1500" dirty="0">
              <a:solidFill>
                <a:srgbClr val="BFBFBF"/>
              </a:solidFill>
              <a:latin typeface="メイリオ ボールド" charset="-128"/>
              <a:ea typeface="メイリオ ボールド" charset="-128"/>
            </a:endParaRPr>
          </a:p>
        </p:txBody>
      </p:sp>
      <p:cxnSp>
        <p:nvCxnSpPr>
          <p:cNvPr id="598" name="直線コネクタ 597"/>
          <p:cNvCxnSpPr/>
          <p:nvPr/>
        </p:nvCxnSpPr>
        <p:spPr>
          <a:xfrm>
            <a:off x="1900625" y="2698467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9" name="直線コネクタ 598"/>
          <p:cNvCxnSpPr/>
          <p:nvPr/>
        </p:nvCxnSpPr>
        <p:spPr>
          <a:xfrm>
            <a:off x="1900625" y="3060700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1" name="正方形/長方形 600"/>
          <p:cNvSpPr/>
          <p:nvPr/>
        </p:nvSpPr>
        <p:spPr>
          <a:xfrm>
            <a:off x="1873625" y="3467970"/>
            <a:ext cx="8568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2" name="テキスト ボックス 601"/>
          <p:cNvSpPr txBox="1"/>
          <p:nvPr/>
        </p:nvSpPr>
        <p:spPr>
          <a:xfrm>
            <a:off x="1999655" y="3458450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500" dirty="0">
                <a:latin typeface="メイリオ ボールド" charset="-128"/>
                <a:ea typeface="メイリオ ボールド" charset="-128"/>
              </a:rPr>
              <a:t>7</a:t>
            </a:r>
            <a:endParaRPr kumimoji="1" lang="ja-JP" altLang="en-US" sz="15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603" name="テキスト ボックス 602"/>
          <p:cNvSpPr txBox="1"/>
          <p:nvPr/>
        </p:nvSpPr>
        <p:spPr>
          <a:xfrm>
            <a:off x="1877915" y="3715704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cxnSp>
        <p:nvCxnSpPr>
          <p:cNvPr id="604" name="直線コネクタ 603"/>
          <p:cNvCxnSpPr/>
          <p:nvPr/>
        </p:nvCxnSpPr>
        <p:spPr>
          <a:xfrm>
            <a:off x="1900625" y="3711238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5" name="直線コネクタ 604"/>
          <p:cNvCxnSpPr/>
          <p:nvPr/>
        </p:nvCxnSpPr>
        <p:spPr>
          <a:xfrm>
            <a:off x="1900625" y="4073471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6" name="テキスト ボックス 605"/>
          <p:cNvSpPr txBox="1"/>
          <p:nvPr/>
        </p:nvSpPr>
        <p:spPr>
          <a:xfrm>
            <a:off x="1877915" y="4077934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607" name="正方形/長方形 606"/>
          <p:cNvSpPr/>
          <p:nvPr/>
        </p:nvSpPr>
        <p:spPr>
          <a:xfrm>
            <a:off x="1873625" y="4484196"/>
            <a:ext cx="856800" cy="972000"/>
          </a:xfrm>
          <a:prstGeom prst="rect">
            <a:avLst/>
          </a:prstGeom>
          <a:solidFill>
            <a:srgbClr val="FC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8" name="テキスト ボックス 607"/>
          <p:cNvSpPr txBox="1"/>
          <p:nvPr/>
        </p:nvSpPr>
        <p:spPr>
          <a:xfrm>
            <a:off x="1999655" y="4474676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500" dirty="0">
                <a:solidFill>
                  <a:srgbClr val="D8117D"/>
                </a:solidFill>
                <a:latin typeface="メイリオ ボールド" charset="-128"/>
                <a:ea typeface="メイリオ ボールド" charset="-128"/>
              </a:rPr>
              <a:t>14</a:t>
            </a:r>
            <a:endParaRPr kumimoji="1" lang="ja-JP" altLang="en-US" sz="1500" dirty="0">
              <a:solidFill>
                <a:srgbClr val="D8117D"/>
              </a:solidFill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609" name="テキスト ボックス 608"/>
          <p:cNvSpPr txBox="1"/>
          <p:nvPr/>
        </p:nvSpPr>
        <p:spPr>
          <a:xfrm>
            <a:off x="1877915" y="4731930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cxnSp>
        <p:nvCxnSpPr>
          <p:cNvPr id="610" name="直線コネクタ 609"/>
          <p:cNvCxnSpPr/>
          <p:nvPr/>
        </p:nvCxnSpPr>
        <p:spPr>
          <a:xfrm>
            <a:off x="1900625" y="4727464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1" name="直線コネクタ 610"/>
          <p:cNvCxnSpPr/>
          <p:nvPr/>
        </p:nvCxnSpPr>
        <p:spPr>
          <a:xfrm>
            <a:off x="1900625" y="5089697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2" name="テキスト ボックス 611"/>
          <p:cNvSpPr txBox="1"/>
          <p:nvPr/>
        </p:nvSpPr>
        <p:spPr>
          <a:xfrm>
            <a:off x="1877915" y="5094160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613" name="正方形/長方形 612"/>
          <p:cNvSpPr/>
          <p:nvPr/>
        </p:nvSpPr>
        <p:spPr>
          <a:xfrm>
            <a:off x="1873625" y="5495261"/>
            <a:ext cx="8568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4" name="テキスト ボックス 613"/>
          <p:cNvSpPr txBox="1"/>
          <p:nvPr/>
        </p:nvSpPr>
        <p:spPr>
          <a:xfrm>
            <a:off x="1999655" y="5485741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500" dirty="0">
                <a:latin typeface="メイリオ ボールド" charset="-128"/>
                <a:ea typeface="メイリオ ボールド" charset="-128"/>
              </a:rPr>
              <a:t>21</a:t>
            </a:r>
            <a:endParaRPr kumimoji="1" lang="ja-JP" altLang="en-US" sz="15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615" name="テキスト ボックス 614"/>
          <p:cNvSpPr txBox="1"/>
          <p:nvPr/>
        </p:nvSpPr>
        <p:spPr>
          <a:xfrm>
            <a:off x="1877915" y="5742995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cxnSp>
        <p:nvCxnSpPr>
          <p:cNvPr id="616" name="直線コネクタ 615"/>
          <p:cNvCxnSpPr/>
          <p:nvPr/>
        </p:nvCxnSpPr>
        <p:spPr>
          <a:xfrm>
            <a:off x="1900625" y="5738529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7" name="直線コネクタ 616"/>
          <p:cNvCxnSpPr/>
          <p:nvPr/>
        </p:nvCxnSpPr>
        <p:spPr>
          <a:xfrm>
            <a:off x="1900625" y="6100762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8" name="テキスト ボックス 617"/>
          <p:cNvSpPr txBox="1"/>
          <p:nvPr/>
        </p:nvSpPr>
        <p:spPr>
          <a:xfrm>
            <a:off x="1877915" y="6105225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619" name="正方形/長方形 618"/>
          <p:cNvSpPr/>
          <p:nvPr/>
        </p:nvSpPr>
        <p:spPr>
          <a:xfrm>
            <a:off x="1873625" y="6503662"/>
            <a:ext cx="8568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0" name="テキスト ボックス 619"/>
          <p:cNvSpPr txBox="1"/>
          <p:nvPr/>
        </p:nvSpPr>
        <p:spPr>
          <a:xfrm>
            <a:off x="1999655" y="6494142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500" dirty="0">
                <a:latin typeface="メイリオ ボールド" charset="-128"/>
                <a:ea typeface="メイリオ ボールド" charset="-128"/>
              </a:rPr>
              <a:t>28</a:t>
            </a:r>
            <a:endParaRPr kumimoji="1" lang="ja-JP" altLang="en-US" sz="1500" dirty="0">
              <a:latin typeface="メイリオ ボールド" charset="-128"/>
              <a:ea typeface="メイリオ ボールド" charset="-128"/>
            </a:endParaRPr>
          </a:p>
        </p:txBody>
      </p:sp>
      <p:cxnSp>
        <p:nvCxnSpPr>
          <p:cNvPr id="622" name="直線コネクタ 621"/>
          <p:cNvCxnSpPr/>
          <p:nvPr/>
        </p:nvCxnSpPr>
        <p:spPr>
          <a:xfrm>
            <a:off x="1900625" y="6746930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3" name="直線コネクタ 622"/>
          <p:cNvCxnSpPr/>
          <p:nvPr/>
        </p:nvCxnSpPr>
        <p:spPr>
          <a:xfrm>
            <a:off x="1900625" y="7109163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5" name="正方形/長方形 624"/>
          <p:cNvSpPr/>
          <p:nvPr/>
        </p:nvSpPr>
        <p:spPr>
          <a:xfrm>
            <a:off x="1873625" y="7515689"/>
            <a:ext cx="8568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6" name="テキスト ボックス 625"/>
          <p:cNvSpPr txBox="1"/>
          <p:nvPr/>
        </p:nvSpPr>
        <p:spPr>
          <a:xfrm>
            <a:off x="1999655" y="7506169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500" dirty="0">
                <a:solidFill>
                  <a:srgbClr val="BFBFBF"/>
                </a:solidFill>
                <a:latin typeface="メイリオ ボールド" charset="-128"/>
                <a:ea typeface="メイリオ ボールド" charset="-128"/>
              </a:rPr>
              <a:t>4</a:t>
            </a:r>
            <a:endParaRPr kumimoji="1" lang="ja-JP" altLang="en-US" sz="1500" dirty="0">
              <a:solidFill>
                <a:srgbClr val="BFBFBF"/>
              </a:solidFill>
              <a:latin typeface="メイリオ ボールド" charset="-128"/>
              <a:ea typeface="メイリオ ボールド" charset="-128"/>
            </a:endParaRPr>
          </a:p>
        </p:txBody>
      </p:sp>
      <p:cxnSp>
        <p:nvCxnSpPr>
          <p:cNvPr id="628" name="直線コネクタ 627"/>
          <p:cNvCxnSpPr/>
          <p:nvPr/>
        </p:nvCxnSpPr>
        <p:spPr>
          <a:xfrm>
            <a:off x="1900625" y="7758957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9" name="直線コネクタ 628"/>
          <p:cNvCxnSpPr/>
          <p:nvPr/>
        </p:nvCxnSpPr>
        <p:spPr>
          <a:xfrm>
            <a:off x="1900625" y="8121190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1" name="正方形/長方形 630"/>
          <p:cNvSpPr/>
          <p:nvPr/>
        </p:nvSpPr>
        <p:spPr>
          <a:xfrm>
            <a:off x="6343607" y="2455199"/>
            <a:ext cx="856800" cy="972000"/>
          </a:xfrm>
          <a:prstGeom prst="rect">
            <a:avLst/>
          </a:prstGeom>
          <a:solidFill>
            <a:srgbClr val="E2F3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2" name="テキスト ボックス 631"/>
          <p:cNvSpPr txBox="1"/>
          <p:nvPr/>
        </p:nvSpPr>
        <p:spPr>
          <a:xfrm>
            <a:off x="6469637" y="2445679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500" dirty="0">
                <a:solidFill>
                  <a:srgbClr val="00B0F0"/>
                </a:solidFill>
                <a:latin typeface="メイリオ ボールド" charset="-128"/>
                <a:ea typeface="メイリオ ボールド" charset="-128"/>
              </a:rPr>
              <a:t>5</a:t>
            </a:r>
            <a:endParaRPr kumimoji="1" lang="ja-JP" altLang="en-US" sz="1500" dirty="0">
              <a:solidFill>
                <a:srgbClr val="00B0F0"/>
              </a:solidFill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633" name="テキスト ボックス 632"/>
          <p:cNvSpPr txBox="1"/>
          <p:nvPr/>
        </p:nvSpPr>
        <p:spPr>
          <a:xfrm>
            <a:off x="6347897" y="2702933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cxnSp>
        <p:nvCxnSpPr>
          <p:cNvPr id="634" name="直線コネクタ 633"/>
          <p:cNvCxnSpPr/>
          <p:nvPr/>
        </p:nvCxnSpPr>
        <p:spPr>
          <a:xfrm>
            <a:off x="6370607" y="2698467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5" name="直線コネクタ 634"/>
          <p:cNvCxnSpPr/>
          <p:nvPr/>
        </p:nvCxnSpPr>
        <p:spPr>
          <a:xfrm>
            <a:off x="6370607" y="3060700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6" name="テキスト ボックス 635"/>
          <p:cNvSpPr txBox="1"/>
          <p:nvPr/>
        </p:nvSpPr>
        <p:spPr>
          <a:xfrm>
            <a:off x="6347897" y="3065163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637" name="正方形/長方形 636"/>
          <p:cNvSpPr/>
          <p:nvPr/>
        </p:nvSpPr>
        <p:spPr>
          <a:xfrm>
            <a:off x="6343607" y="3467970"/>
            <a:ext cx="856800" cy="972000"/>
          </a:xfrm>
          <a:prstGeom prst="rect">
            <a:avLst/>
          </a:prstGeom>
          <a:solidFill>
            <a:srgbClr val="E2F3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8" name="テキスト ボックス 637"/>
          <p:cNvSpPr txBox="1"/>
          <p:nvPr/>
        </p:nvSpPr>
        <p:spPr>
          <a:xfrm>
            <a:off x="6469637" y="3458450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500" dirty="0">
                <a:solidFill>
                  <a:srgbClr val="00B0F0"/>
                </a:solidFill>
                <a:latin typeface="メイリオ ボールド" charset="-128"/>
                <a:ea typeface="メイリオ ボールド" charset="-128"/>
              </a:rPr>
              <a:t>12</a:t>
            </a:r>
            <a:endParaRPr kumimoji="1" lang="ja-JP" altLang="en-US" sz="1500" dirty="0">
              <a:solidFill>
                <a:srgbClr val="00B0F0"/>
              </a:solidFill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639" name="テキスト ボックス 638"/>
          <p:cNvSpPr txBox="1"/>
          <p:nvPr/>
        </p:nvSpPr>
        <p:spPr>
          <a:xfrm>
            <a:off x="6347897" y="3715704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cxnSp>
        <p:nvCxnSpPr>
          <p:cNvPr id="640" name="直線コネクタ 639"/>
          <p:cNvCxnSpPr/>
          <p:nvPr/>
        </p:nvCxnSpPr>
        <p:spPr>
          <a:xfrm>
            <a:off x="6370607" y="3711238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1" name="直線コネクタ 640"/>
          <p:cNvCxnSpPr/>
          <p:nvPr/>
        </p:nvCxnSpPr>
        <p:spPr>
          <a:xfrm>
            <a:off x="6370607" y="4073471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2" name="テキスト ボックス 641"/>
          <p:cNvSpPr txBox="1"/>
          <p:nvPr/>
        </p:nvSpPr>
        <p:spPr>
          <a:xfrm>
            <a:off x="6347897" y="4077934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643" name="正方形/長方形 642"/>
          <p:cNvSpPr/>
          <p:nvPr/>
        </p:nvSpPr>
        <p:spPr>
          <a:xfrm>
            <a:off x="6343607" y="4484196"/>
            <a:ext cx="856800" cy="972000"/>
          </a:xfrm>
          <a:prstGeom prst="rect">
            <a:avLst/>
          </a:prstGeom>
          <a:solidFill>
            <a:srgbClr val="E2F3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4" name="テキスト ボックス 643"/>
          <p:cNvSpPr txBox="1"/>
          <p:nvPr/>
        </p:nvSpPr>
        <p:spPr>
          <a:xfrm>
            <a:off x="6469637" y="4474676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500" dirty="0">
                <a:solidFill>
                  <a:srgbClr val="00B0F0"/>
                </a:solidFill>
                <a:latin typeface="メイリオ ボールド" charset="-128"/>
                <a:ea typeface="メイリオ ボールド" charset="-128"/>
              </a:rPr>
              <a:t>19</a:t>
            </a:r>
            <a:endParaRPr kumimoji="1" lang="ja-JP" altLang="en-US" sz="1500" dirty="0">
              <a:solidFill>
                <a:srgbClr val="00B0F0"/>
              </a:solidFill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645" name="テキスト ボックス 644"/>
          <p:cNvSpPr txBox="1"/>
          <p:nvPr/>
        </p:nvSpPr>
        <p:spPr>
          <a:xfrm>
            <a:off x="6347897" y="4731930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cxnSp>
        <p:nvCxnSpPr>
          <p:cNvPr id="646" name="直線コネクタ 645"/>
          <p:cNvCxnSpPr/>
          <p:nvPr/>
        </p:nvCxnSpPr>
        <p:spPr>
          <a:xfrm>
            <a:off x="6370607" y="4727464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7" name="直線コネクタ 646"/>
          <p:cNvCxnSpPr/>
          <p:nvPr/>
        </p:nvCxnSpPr>
        <p:spPr>
          <a:xfrm>
            <a:off x="6370607" y="5089697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8" name="テキスト ボックス 647"/>
          <p:cNvSpPr txBox="1"/>
          <p:nvPr/>
        </p:nvSpPr>
        <p:spPr>
          <a:xfrm>
            <a:off x="6347897" y="5094160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649" name="正方形/長方形 648"/>
          <p:cNvSpPr/>
          <p:nvPr/>
        </p:nvSpPr>
        <p:spPr>
          <a:xfrm>
            <a:off x="6343607" y="5495261"/>
            <a:ext cx="856800" cy="972000"/>
          </a:xfrm>
          <a:prstGeom prst="rect">
            <a:avLst/>
          </a:prstGeom>
          <a:solidFill>
            <a:srgbClr val="E2F3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50" name="テキスト ボックス 649"/>
          <p:cNvSpPr txBox="1"/>
          <p:nvPr/>
        </p:nvSpPr>
        <p:spPr>
          <a:xfrm>
            <a:off x="6469637" y="5485741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500" dirty="0">
                <a:solidFill>
                  <a:srgbClr val="00B0F0"/>
                </a:solidFill>
                <a:latin typeface="メイリオ ボールド" charset="-128"/>
                <a:ea typeface="メイリオ ボールド" charset="-128"/>
              </a:rPr>
              <a:t>26</a:t>
            </a:r>
            <a:endParaRPr kumimoji="1" lang="ja-JP" altLang="en-US" sz="1500" dirty="0">
              <a:solidFill>
                <a:srgbClr val="00B0F0"/>
              </a:solidFill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651" name="テキスト ボックス 650"/>
          <p:cNvSpPr txBox="1"/>
          <p:nvPr/>
        </p:nvSpPr>
        <p:spPr>
          <a:xfrm>
            <a:off x="6347897" y="5742995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cxnSp>
        <p:nvCxnSpPr>
          <p:cNvPr id="652" name="直線コネクタ 651"/>
          <p:cNvCxnSpPr/>
          <p:nvPr/>
        </p:nvCxnSpPr>
        <p:spPr>
          <a:xfrm>
            <a:off x="6370607" y="5738529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3" name="直線コネクタ 652"/>
          <p:cNvCxnSpPr/>
          <p:nvPr/>
        </p:nvCxnSpPr>
        <p:spPr>
          <a:xfrm>
            <a:off x="6370607" y="6100762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4" name="テキスト ボックス 653"/>
          <p:cNvSpPr txBox="1"/>
          <p:nvPr/>
        </p:nvSpPr>
        <p:spPr>
          <a:xfrm>
            <a:off x="6347897" y="6105225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655" name="正方形/長方形 654"/>
          <p:cNvSpPr/>
          <p:nvPr/>
        </p:nvSpPr>
        <p:spPr>
          <a:xfrm>
            <a:off x="6343607" y="6503662"/>
            <a:ext cx="8568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56" name="テキスト ボックス 655"/>
          <p:cNvSpPr txBox="1"/>
          <p:nvPr/>
        </p:nvSpPr>
        <p:spPr>
          <a:xfrm>
            <a:off x="6469637" y="6494142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500" dirty="0">
                <a:solidFill>
                  <a:srgbClr val="BFBFBF"/>
                </a:solidFill>
                <a:latin typeface="メイリオ ボールド" charset="-128"/>
                <a:ea typeface="メイリオ ボールド" charset="-128"/>
              </a:rPr>
              <a:t>2</a:t>
            </a:r>
            <a:endParaRPr kumimoji="1" lang="ja-JP" altLang="en-US" sz="1500" dirty="0">
              <a:solidFill>
                <a:srgbClr val="BFBFBF"/>
              </a:solidFill>
              <a:latin typeface="メイリオ ボールド" charset="-128"/>
              <a:ea typeface="メイリオ ボールド" charset="-128"/>
            </a:endParaRPr>
          </a:p>
        </p:txBody>
      </p:sp>
      <p:cxnSp>
        <p:nvCxnSpPr>
          <p:cNvPr id="658" name="直線コネクタ 657"/>
          <p:cNvCxnSpPr/>
          <p:nvPr/>
        </p:nvCxnSpPr>
        <p:spPr>
          <a:xfrm>
            <a:off x="6370607" y="6746930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9" name="直線コネクタ 658"/>
          <p:cNvCxnSpPr/>
          <p:nvPr/>
        </p:nvCxnSpPr>
        <p:spPr>
          <a:xfrm>
            <a:off x="6370607" y="7109163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1" name="正方形/長方形 660"/>
          <p:cNvSpPr/>
          <p:nvPr/>
        </p:nvSpPr>
        <p:spPr>
          <a:xfrm>
            <a:off x="6343607" y="7515689"/>
            <a:ext cx="8568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62" name="テキスト ボックス 661"/>
          <p:cNvSpPr txBox="1"/>
          <p:nvPr/>
        </p:nvSpPr>
        <p:spPr>
          <a:xfrm>
            <a:off x="6469637" y="7506169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500" dirty="0">
                <a:solidFill>
                  <a:schemeClr val="bg1">
                    <a:lumMod val="75000"/>
                  </a:schemeClr>
                </a:solidFill>
                <a:latin typeface="メイリオ ボールド" charset="-128"/>
                <a:ea typeface="メイリオ ボールド" charset="-128"/>
              </a:rPr>
              <a:t>9</a:t>
            </a:r>
            <a:endParaRPr kumimoji="1" lang="ja-JP" altLang="en-US" sz="1500" dirty="0">
              <a:solidFill>
                <a:schemeClr val="bg1">
                  <a:lumMod val="75000"/>
                </a:schemeClr>
              </a:solidFill>
              <a:latin typeface="メイリオ ボールド" charset="-128"/>
              <a:ea typeface="メイリオ ボールド" charset="-128"/>
            </a:endParaRPr>
          </a:p>
        </p:txBody>
      </p:sp>
      <p:cxnSp>
        <p:nvCxnSpPr>
          <p:cNvPr id="664" name="直線コネクタ 663"/>
          <p:cNvCxnSpPr/>
          <p:nvPr/>
        </p:nvCxnSpPr>
        <p:spPr>
          <a:xfrm>
            <a:off x="6370607" y="7758957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5" name="直線コネクタ 664"/>
          <p:cNvCxnSpPr/>
          <p:nvPr/>
        </p:nvCxnSpPr>
        <p:spPr>
          <a:xfrm>
            <a:off x="6370607" y="8121190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7" name="正方形/長方形 666"/>
          <p:cNvSpPr/>
          <p:nvPr/>
        </p:nvSpPr>
        <p:spPr>
          <a:xfrm>
            <a:off x="5449202" y="2455199"/>
            <a:ext cx="8568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68" name="テキスト ボックス 667"/>
          <p:cNvSpPr txBox="1"/>
          <p:nvPr/>
        </p:nvSpPr>
        <p:spPr>
          <a:xfrm>
            <a:off x="5575232" y="2445679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500" dirty="0">
                <a:latin typeface="メイリオ ボールド" charset="-128"/>
                <a:ea typeface="メイリオ ボールド" charset="-128"/>
              </a:rPr>
              <a:t>4</a:t>
            </a:r>
            <a:endParaRPr kumimoji="1" lang="ja-JP" altLang="en-US" sz="1500" dirty="0">
              <a:latin typeface="メイリオ ボールド" charset="-128"/>
              <a:ea typeface="メイリオ ボールド" charset="-128"/>
            </a:endParaRPr>
          </a:p>
        </p:txBody>
      </p:sp>
      <p:cxnSp>
        <p:nvCxnSpPr>
          <p:cNvPr id="670" name="直線コネクタ 669"/>
          <p:cNvCxnSpPr/>
          <p:nvPr/>
        </p:nvCxnSpPr>
        <p:spPr>
          <a:xfrm>
            <a:off x="5476202" y="2698467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1" name="直線コネクタ 670"/>
          <p:cNvCxnSpPr/>
          <p:nvPr/>
        </p:nvCxnSpPr>
        <p:spPr>
          <a:xfrm>
            <a:off x="5476202" y="3060700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3" name="正方形/長方形 672"/>
          <p:cNvSpPr/>
          <p:nvPr/>
        </p:nvSpPr>
        <p:spPr>
          <a:xfrm>
            <a:off x="5449202" y="3467970"/>
            <a:ext cx="8568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74" name="テキスト ボックス 673"/>
          <p:cNvSpPr txBox="1"/>
          <p:nvPr/>
        </p:nvSpPr>
        <p:spPr>
          <a:xfrm>
            <a:off x="5575232" y="3458450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500" dirty="0">
                <a:latin typeface="メイリオ ボールド" charset="-128"/>
                <a:ea typeface="メイリオ ボールド" charset="-128"/>
              </a:rPr>
              <a:t>11</a:t>
            </a:r>
            <a:endParaRPr kumimoji="1" lang="ja-JP" altLang="en-US" sz="15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675" name="テキスト ボックス 674"/>
          <p:cNvSpPr txBox="1"/>
          <p:nvPr/>
        </p:nvSpPr>
        <p:spPr>
          <a:xfrm>
            <a:off x="5453492" y="3715704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cxnSp>
        <p:nvCxnSpPr>
          <p:cNvPr id="676" name="直線コネクタ 675"/>
          <p:cNvCxnSpPr/>
          <p:nvPr/>
        </p:nvCxnSpPr>
        <p:spPr>
          <a:xfrm>
            <a:off x="5476202" y="3711238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7" name="直線コネクタ 676"/>
          <p:cNvCxnSpPr/>
          <p:nvPr/>
        </p:nvCxnSpPr>
        <p:spPr>
          <a:xfrm>
            <a:off x="5476202" y="4073471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8" name="テキスト ボックス 677"/>
          <p:cNvSpPr txBox="1"/>
          <p:nvPr/>
        </p:nvSpPr>
        <p:spPr>
          <a:xfrm>
            <a:off x="5453492" y="4077934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679" name="正方形/長方形 678"/>
          <p:cNvSpPr/>
          <p:nvPr/>
        </p:nvSpPr>
        <p:spPr>
          <a:xfrm>
            <a:off x="5449202" y="4484196"/>
            <a:ext cx="8568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0" name="テキスト ボックス 679"/>
          <p:cNvSpPr txBox="1"/>
          <p:nvPr/>
        </p:nvSpPr>
        <p:spPr>
          <a:xfrm>
            <a:off x="5575232" y="4474676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500" dirty="0">
                <a:latin typeface="メイリオ ボールド" charset="-128"/>
                <a:ea typeface="メイリオ ボールド" charset="-128"/>
              </a:rPr>
              <a:t>18</a:t>
            </a:r>
            <a:endParaRPr kumimoji="1" lang="ja-JP" altLang="en-US" sz="15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681" name="テキスト ボックス 680"/>
          <p:cNvSpPr txBox="1"/>
          <p:nvPr/>
        </p:nvSpPr>
        <p:spPr>
          <a:xfrm>
            <a:off x="5453492" y="4731930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cxnSp>
        <p:nvCxnSpPr>
          <p:cNvPr id="682" name="直線コネクタ 681"/>
          <p:cNvCxnSpPr/>
          <p:nvPr/>
        </p:nvCxnSpPr>
        <p:spPr>
          <a:xfrm>
            <a:off x="5476202" y="4727464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3" name="直線コネクタ 682"/>
          <p:cNvCxnSpPr/>
          <p:nvPr/>
        </p:nvCxnSpPr>
        <p:spPr>
          <a:xfrm>
            <a:off x="5476202" y="5089697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4" name="テキスト ボックス 683"/>
          <p:cNvSpPr txBox="1"/>
          <p:nvPr/>
        </p:nvSpPr>
        <p:spPr>
          <a:xfrm>
            <a:off x="5453492" y="5094160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685" name="正方形/長方形 684"/>
          <p:cNvSpPr/>
          <p:nvPr/>
        </p:nvSpPr>
        <p:spPr>
          <a:xfrm>
            <a:off x="5449202" y="5495261"/>
            <a:ext cx="8568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6" name="テキスト ボックス 685"/>
          <p:cNvSpPr txBox="1"/>
          <p:nvPr/>
        </p:nvSpPr>
        <p:spPr>
          <a:xfrm>
            <a:off x="5575232" y="5485741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500" dirty="0">
                <a:latin typeface="メイリオ ボールド" charset="-128"/>
                <a:ea typeface="メイリオ ボールド" charset="-128"/>
              </a:rPr>
              <a:t>25</a:t>
            </a:r>
            <a:endParaRPr kumimoji="1" lang="ja-JP" altLang="en-US" sz="15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687" name="テキスト ボックス 686"/>
          <p:cNvSpPr txBox="1"/>
          <p:nvPr/>
        </p:nvSpPr>
        <p:spPr>
          <a:xfrm>
            <a:off x="5453492" y="5742995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cxnSp>
        <p:nvCxnSpPr>
          <p:cNvPr id="688" name="直線コネクタ 687"/>
          <p:cNvCxnSpPr/>
          <p:nvPr/>
        </p:nvCxnSpPr>
        <p:spPr>
          <a:xfrm>
            <a:off x="5476202" y="5738529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9" name="直線コネクタ 688"/>
          <p:cNvCxnSpPr/>
          <p:nvPr/>
        </p:nvCxnSpPr>
        <p:spPr>
          <a:xfrm>
            <a:off x="5476202" y="6100762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0" name="テキスト ボックス 689"/>
          <p:cNvSpPr txBox="1"/>
          <p:nvPr/>
        </p:nvSpPr>
        <p:spPr>
          <a:xfrm>
            <a:off x="5453492" y="6105225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691" name="正方形/長方形 690"/>
          <p:cNvSpPr/>
          <p:nvPr/>
        </p:nvSpPr>
        <p:spPr>
          <a:xfrm>
            <a:off x="5449202" y="6503662"/>
            <a:ext cx="8568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2" name="テキスト ボックス 691"/>
          <p:cNvSpPr txBox="1"/>
          <p:nvPr/>
        </p:nvSpPr>
        <p:spPr>
          <a:xfrm>
            <a:off x="5575232" y="6494142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500" dirty="0">
                <a:solidFill>
                  <a:srgbClr val="BFBFBF"/>
                </a:solidFill>
                <a:latin typeface="メイリオ ボールド" charset="-128"/>
                <a:ea typeface="メイリオ ボールド" charset="-128"/>
              </a:rPr>
              <a:t>1</a:t>
            </a:r>
            <a:endParaRPr kumimoji="1" lang="ja-JP" altLang="en-US" sz="1500" dirty="0">
              <a:solidFill>
                <a:srgbClr val="BFBFBF"/>
              </a:solidFill>
              <a:latin typeface="メイリオ ボールド" charset="-128"/>
              <a:ea typeface="メイリオ ボールド" charset="-128"/>
            </a:endParaRPr>
          </a:p>
        </p:txBody>
      </p:sp>
      <p:cxnSp>
        <p:nvCxnSpPr>
          <p:cNvPr id="694" name="直線コネクタ 693"/>
          <p:cNvCxnSpPr/>
          <p:nvPr/>
        </p:nvCxnSpPr>
        <p:spPr>
          <a:xfrm>
            <a:off x="5476202" y="6746930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5" name="直線コネクタ 694"/>
          <p:cNvCxnSpPr/>
          <p:nvPr/>
        </p:nvCxnSpPr>
        <p:spPr>
          <a:xfrm>
            <a:off x="5476202" y="7109163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7" name="正方形/長方形 696"/>
          <p:cNvSpPr/>
          <p:nvPr/>
        </p:nvSpPr>
        <p:spPr>
          <a:xfrm>
            <a:off x="5449202" y="7515689"/>
            <a:ext cx="8568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8" name="テキスト ボックス 697"/>
          <p:cNvSpPr txBox="1"/>
          <p:nvPr/>
        </p:nvSpPr>
        <p:spPr>
          <a:xfrm>
            <a:off x="5575232" y="7506169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500" dirty="0">
                <a:solidFill>
                  <a:schemeClr val="bg1">
                    <a:lumMod val="75000"/>
                  </a:schemeClr>
                </a:solidFill>
                <a:latin typeface="メイリオ ボールド" charset="-128"/>
                <a:ea typeface="メイリオ ボールド" charset="-128"/>
              </a:rPr>
              <a:t>8</a:t>
            </a:r>
            <a:endParaRPr kumimoji="1" lang="ja-JP" altLang="en-US" sz="1500" dirty="0">
              <a:solidFill>
                <a:schemeClr val="bg1">
                  <a:lumMod val="75000"/>
                </a:schemeClr>
              </a:solidFill>
              <a:latin typeface="メイリオ ボールド" charset="-128"/>
              <a:ea typeface="メイリオ ボールド" charset="-128"/>
            </a:endParaRPr>
          </a:p>
        </p:txBody>
      </p:sp>
      <p:cxnSp>
        <p:nvCxnSpPr>
          <p:cNvPr id="700" name="直線コネクタ 699"/>
          <p:cNvCxnSpPr/>
          <p:nvPr/>
        </p:nvCxnSpPr>
        <p:spPr>
          <a:xfrm>
            <a:off x="5476202" y="7758957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1" name="直線コネクタ 700"/>
          <p:cNvCxnSpPr/>
          <p:nvPr/>
        </p:nvCxnSpPr>
        <p:spPr>
          <a:xfrm>
            <a:off x="5476202" y="8121190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3" name="正方形/長方形 702"/>
          <p:cNvSpPr/>
          <p:nvPr/>
        </p:nvSpPr>
        <p:spPr>
          <a:xfrm>
            <a:off x="4555307" y="2455199"/>
            <a:ext cx="8568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4" name="テキスト ボックス 703"/>
          <p:cNvSpPr txBox="1"/>
          <p:nvPr/>
        </p:nvSpPr>
        <p:spPr>
          <a:xfrm>
            <a:off x="4681337" y="2445679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500" dirty="0">
                <a:latin typeface="メイリオ ボールド" charset="-128"/>
                <a:ea typeface="メイリオ ボールド" charset="-128"/>
              </a:rPr>
              <a:t>3</a:t>
            </a:r>
            <a:endParaRPr kumimoji="1" lang="ja-JP" altLang="en-US" sz="1500" dirty="0">
              <a:latin typeface="メイリオ ボールド" charset="-128"/>
              <a:ea typeface="メイリオ ボールド" charset="-128"/>
            </a:endParaRPr>
          </a:p>
        </p:txBody>
      </p:sp>
      <p:cxnSp>
        <p:nvCxnSpPr>
          <p:cNvPr id="706" name="直線コネクタ 705"/>
          <p:cNvCxnSpPr/>
          <p:nvPr/>
        </p:nvCxnSpPr>
        <p:spPr>
          <a:xfrm>
            <a:off x="4582307" y="2698467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7" name="直線コネクタ 706"/>
          <p:cNvCxnSpPr/>
          <p:nvPr/>
        </p:nvCxnSpPr>
        <p:spPr>
          <a:xfrm>
            <a:off x="4582307" y="3060700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9" name="正方形/長方形 708"/>
          <p:cNvSpPr/>
          <p:nvPr/>
        </p:nvSpPr>
        <p:spPr>
          <a:xfrm>
            <a:off x="4555307" y="3467970"/>
            <a:ext cx="8568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0" name="テキスト ボックス 709"/>
          <p:cNvSpPr txBox="1"/>
          <p:nvPr/>
        </p:nvSpPr>
        <p:spPr>
          <a:xfrm>
            <a:off x="4681337" y="3458450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500" dirty="0">
                <a:latin typeface="メイリオ ボールド" charset="-128"/>
                <a:ea typeface="メイリオ ボールド" charset="-128"/>
              </a:rPr>
              <a:t>10</a:t>
            </a:r>
            <a:endParaRPr kumimoji="1" lang="ja-JP" altLang="en-US" sz="15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711" name="テキスト ボックス 710"/>
          <p:cNvSpPr txBox="1"/>
          <p:nvPr/>
        </p:nvSpPr>
        <p:spPr>
          <a:xfrm>
            <a:off x="4559597" y="3715704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cxnSp>
        <p:nvCxnSpPr>
          <p:cNvPr id="712" name="直線コネクタ 711"/>
          <p:cNvCxnSpPr/>
          <p:nvPr/>
        </p:nvCxnSpPr>
        <p:spPr>
          <a:xfrm>
            <a:off x="4582307" y="3711238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3" name="直線コネクタ 712"/>
          <p:cNvCxnSpPr/>
          <p:nvPr/>
        </p:nvCxnSpPr>
        <p:spPr>
          <a:xfrm>
            <a:off x="4582307" y="4073471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4" name="テキスト ボックス 713"/>
          <p:cNvSpPr txBox="1"/>
          <p:nvPr/>
        </p:nvSpPr>
        <p:spPr>
          <a:xfrm>
            <a:off x="4559597" y="4077934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715" name="正方形/長方形 714"/>
          <p:cNvSpPr/>
          <p:nvPr/>
        </p:nvSpPr>
        <p:spPr>
          <a:xfrm>
            <a:off x="4555307" y="4484196"/>
            <a:ext cx="8568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6" name="テキスト ボックス 715"/>
          <p:cNvSpPr txBox="1"/>
          <p:nvPr/>
        </p:nvSpPr>
        <p:spPr>
          <a:xfrm>
            <a:off x="4681337" y="4474676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500" dirty="0">
                <a:latin typeface="メイリオ ボールド" charset="-128"/>
                <a:ea typeface="メイリオ ボールド" charset="-128"/>
              </a:rPr>
              <a:t>17</a:t>
            </a:r>
            <a:endParaRPr kumimoji="1" lang="ja-JP" altLang="en-US" sz="15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717" name="テキスト ボックス 716"/>
          <p:cNvSpPr txBox="1"/>
          <p:nvPr/>
        </p:nvSpPr>
        <p:spPr>
          <a:xfrm>
            <a:off x="4559597" y="4731930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cxnSp>
        <p:nvCxnSpPr>
          <p:cNvPr id="718" name="直線コネクタ 717"/>
          <p:cNvCxnSpPr/>
          <p:nvPr/>
        </p:nvCxnSpPr>
        <p:spPr>
          <a:xfrm>
            <a:off x="4582307" y="4727464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9" name="直線コネクタ 718"/>
          <p:cNvCxnSpPr/>
          <p:nvPr/>
        </p:nvCxnSpPr>
        <p:spPr>
          <a:xfrm>
            <a:off x="4582307" y="5089697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0" name="テキスト ボックス 719"/>
          <p:cNvSpPr txBox="1"/>
          <p:nvPr/>
        </p:nvSpPr>
        <p:spPr>
          <a:xfrm>
            <a:off x="4559597" y="5094160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721" name="正方形/長方形 720"/>
          <p:cNvSpPr/>
          <p:nvPr/>
        </p:nvSpPr>
        <p:spPr>
          <a:xfrm>
            <a:off x="4555307" y="5495261"/>
            <a:ext cx="8568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2" name="テキスト ボックス 721"/>
          <p:cNvSpPr txBox="1"/>
          <p:nvPr/>
        </p:nvSpPr>
        <p:spPr>
          <a:xfrm>
            <a:off x="4681337" y="5485741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500" dirty="0">
                <a:latin typeface="メイリオ ボールド" charset="-128"/>
                <a:ea typeface="メイリオ ボールド" charset="-128"/>
              </a:rPr>
              <a:t>24</a:t>
            </a:r>
            <a:endParaRPr kumimoji="1" lang="ja-JP" altLang="en-US" sz="15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723" name="テキスト ボックス 722"/>
          <p:cNvSpPr txBox="1"/>
          <p:nvPr/>
        </p:nvSpPr>
        <p:spPr>
          <a:xfrm>
            <a:off x="4559597" y="5742995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cxnSp>
        <p:nvCxnSpPr>
          <p:cNvPr id="724" name="直線コネクタ 723"/>
          <p:cNvCxnSpPr/>
          <p:nvPr/>
        </p:nvCxnSpPr>
        <p:spPr>
          <a:xfrm>
            <a:off x="4582307" y="5738529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5" name="直線コネクタ 724"/>
          <p:cNvCxnSpPr/>
          <p:nvPr/>
        </p:nvCxnSpPr>
        <p:spPr>
          <a:xfrm>
            <a:off x="4582307" y="6100762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6" name="テキスト ボックス 725"/>
          <p:cNvSpPr txBox="1"/>
          <p:nvPr/>
        </p:nvSpPr>
        <p:spPr>
          <a:xfrm>
            <a:off x="4559597" y="6105225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727" name="正方形/長方形 726"/>
          <p:cNvSpPr/>
          <p:nvPr/>
        </p:nvSpPr>
        <p:spPr>
          <a:xfrm>
            <a:off x="4555307" y="6503662"/>
            <a:ext cx="8568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8" name="テキスト ボックス 727"/>
          <p:cNvSpPr txBox="1"/>
          <p:nvPr/>
        </p:nvSpPr>
        <p:spPr>
          <a:xfrm>
            <a:off x="4681337" y="6494142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500" dirty="0">
                <a:latin typeface="メイリオ ボールド" charset="-128"/>
                <a:ea typeface="メイリオ ボールド" charset="-128"/>
              </a:rPr>
              <a:t>31</a:t>
            </a:r>
            <a:endParaRPr kumimoji="1" lang="ja-JP" altLang="en-US" sz="1500" dirty="0">
              <a:latin typeface="メイリオ ボールド" charset="-128"/>
              <a:ea typeface="メイリオ ボールド" charset="-128"/>
            </a:endParaRPr>
          </a:p>
        </p:txBody>
      </p:sp>
      <p:cxnSp>
        <p:nvCxnSpPr>
          <p:cNvPr id="730" name="直線コネクタ 729"/>
          <p:cNvCxnSpPr/>
          <p:nvPr/>
        </p:nvCxnSpPr>
        <p:spPr>
          <a:xfrm>
            <a:off x="4582307" y="6746930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1" name="直線コネクタ 730"/>
          <p:cNvCxnSpPr/>
          <p:nvPr/>
        </p:nvCxnSpPr>
        <p:spPr>
          <a:xfrm>
            <a:off x="4582307" y="7109163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3" name="正方形/長方形 732"/>
          <p:cNvSpPr/>
          <p:nvPr/>
        </p:nvSpPr>
        <p:spPr>
          <a:xfrm>
            <a:off x="4555307" y="7515689"/>
            <a:ext cx="8568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34" name="テキスト ボックス 733"/>
          <p:cNvSpPr txBox="1"/>
          <p:nvPr/>
        </p:nvSpPr>
        <p:spPr>
          <a:xfrm>
            <a:off x="4681337" y="7506169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500" dirty="0">
                <a:solidFill>
                  <a:schemeClr val="bg1">
                    <a:lumMod val="75000"/>
                  </a:schemeClr>
                </a:solidFill>
                <a:latin typeface="メイリオ ボールド" charset="-128"/>
                <a:ea typeface="メイリオ ボールド" charset="-128"/>
              </a:rPr>
              <a:t>7</a:t>
            </a:r>
            <a:endParaRPr kumimoji="1" lang="ja-JP" altLang="en-US" sz="1500" dirty="0">
              <a:solidFill>
                <a:schemeClr val="bg1">
                  <a:lumMod val="75000"/>
                </a:schemeClr>
              </a:solidFill>
              <a:latin typeface="メイリオ ボールド" charset="-128"/>
              <a:ea typeface="メイリオ ボールド" charset="-128"/>
            </a:endParaRPr>
          </a:p>
        </p:txBody>
      </p:sp>
      <p:cxnSp>
        <p:nvCxnSpPr>
          <p:cNvPr id="736" name="直線コネクタ 735"/>
          <p:cNvCxnSpPr/>
          <p:nvPr/>
        </p:nvCxnSpPr>
        <p:spPr>
          <a:xfrm>
            <a:off x="4582307" y="7758957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7" name="直線コネクタ 736"/>
          <p:cNvCxnSpPr/>
          <p:nvPr/>
        </p:nvCxnSpPr>
        <p:spPr>
          <a:xfrm>
            <a:off x="4582307" y="8121190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9" name="正方形/長方形 738"/>
          <p:cNvSpPr/>
          <p:nvPr/>
        </p:nvSpPr>
        <p:spPr>
          <a:xfrm>
            <a:off x="3661413" y="2455199"/>
            <a:ext cx="8568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0" name="テキスト ボックス 739"/>
          <p:cNvSpPr txBox="1"/>
          <p:nvPr/>
        </p:nvSpPr>
        <p:spPr>
          <a:xfrm>
            <a:off x="3787443" y="2445679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500" dirty="0">
                <a:latin typeface="メイリオ ボールド" charset="-128"/>
                <a:ea typeface="メイリオ ボールド" charset="-128"/>
              </a:rPr>
              <a:t>2</a:t>
            </a:r>
            <a:endParaRPr kumimoji="1" lang="ja-JP" altLang="en-US" sz="1500" dirty="0">
              <a:latin typeface="メイリオ ボールド" charset="-128"/>
              <a:ea typeface="メイリオ ボールド" charset="-128"/>
            </a:endParaRPr>
          </a:p>
        </p:txBody>
      </p:sp>
      <p:cxnSp>
        <p:nvCxnSpPr>
          <p:cNvPr id="742" name="直線コネクタ 741"/>
          <p:cNvCxnSpPr/>
          <p:nvPr/>
        </p:nvCxnSpPr>
        <p:spPr>
          <a:xfrm>
            <a:off x="3688413" y="2698467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3" name="直線コネクタ 742"/>
          <p:cNvCxnSpPr/>
          <p:nvPr/>
        </p:nvCxnSpPr>
        <p:spPr>
          <a:xfrm>
            <a:off x="3688413" y="3060700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5" name="正方形/長方形 744"/>
          <p:cNvSpPr/>
          <p:nvPr/>
        </p:nvSpPr>
        <p:spPr>
          <a:xfrm>
            <a:off x="3661413" y="3467970"/>
            <a:ext cx="8568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6" name="テキスト ボックス 745"/>
          <p:cNvSpPr txBox="1"/>
          <p:nvPr/>
        </p:nvSpPr>
        <p:spPr>
          <a:xfrm>
            <a:off x="3787443" y="3458450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500" dirty="0">
                <a:latin typeface="メイリオ ボールド" charset="-128"/>
                <a:ea typeface="メイリオ ボールド" charset="-128"/>
              </a:rPr>
              <a:t>9</a:t>
            </a:r>
            <a:endParaRPr kumimoji="1" lang="ja-JP" altLang="en-US" sz="15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747" name="テキスト ボックス 746"/>
          <p:cNvSpPr txBox="1"/>
          <p:nvPr/>
        </p:nvSpPr>
        <p:spPr>
          <a:xfrm>
            <a:off x="3665703" y="3715704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cxnSp>
        <p:nvCxnSpPr>
          <p:cNvPr id="748" name="直線コネクタ 747"/>
          <p:cNvCxnSpPr/>
          <p:nvPr/>
        </p:nvCxnSpPr>
        <p:spPr>
          <a:xfrm>
            <a:off x="3688413" y="3711238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9" name="直線コネクタ 748"/>
          <p:cNvCxnSpPr/>
          <p:nvPr/>
        </p:nvCxnSpPr>
        <p:spPr>
          <a:xfrm>
            <a:off x="3688413" y="4073471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0" name="テキスト ボックス 749"/>
          <p:cNvSpPr txBox="1"/>
          <p:nvPr/>
        </p:nvSpPr>
        <p:spPr>
          <a:xfrm>
            <a:off x="3665703" y="4077934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751" name="正方形/長方形 750"/>
          <p:cNvSpPr/>
          <p:nvPr/>
        </p:nvSpPr>
        <p:spPr>
          <a:xfrm>
            <a:off x="3661413" y="4484196"/>
            <a:ext cx="8568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52" name="テキスト ボックス 751"/>
          <p:cNvSpPr txBox="1"/>
          <p:nvPr/>
        </p:nvSpPr>
        <p:spPr>
          <a:xfrm>
            <a:off x="3787443" y="4474676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500" dirty="0">
                <a:latin typeface="メイリオ ボールド" charset="-128"/>
                <a:ea typeface="メイリオ ボールド" charset="-128"/>
              </a:rPr>
              <a:t>16</a:t>
            </a:r>
            <a:endParaRPr kumimoji="1" lang="ja-JP" altLang="en-US" sz="15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753" name="テキスト ボックス 752"/>
          <p:cNvSpPr txBox="1"/>
          <p:nvPr/>
        </p:nvSpPr>
        <p:spPr>
          <a:xfrm>
            <a:off x="3665703" y="4731930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cxnSp>
        <p:nvCxnSpPr>
          <p:cNvPr id="754" name="直線コネクタ 753"/>
          <p:cNvCxnSpPr/>
          <p:nvPr/>
        </p:nvCxnSpPr>
        <p:spPr>
          <a:xfrm>
            <a:off x="3688413" y="4727464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5" name="直線コネクタ 754"/>
          <p:cNvCxnSpPr/>
          <p:nvPr/>
        </p:nvCxnSpPr>
        <p:spPr>
          <a:xfrm>
            <a:off x="3688413" y="5089697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6" name="テキスト ボックス 755"/>
          <p:cNvSpPr txBox="1"/>
          <p:nvPr/>
        </p:nvSpPr>
        <p:spPr>
          <a:xfrm>
            <a:off x="3665703" y="5094160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757" name="正方形/長方形 756"/>
          <p:cNvSpPr/>
          <p:nvPr/>
        </p:nvSpPr>
        <p:spPr>
          <a:xfrm>
            <a:off x="3661413" y="5495261"/>
            <a:ext cx="8568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58" name="テキスト ボックス 757"/>
          <p:cNvSpPr txBox="1"/>
          <p:nvPr/>
        </p:nvSpPr>
        <p:spPr>
          <a:xfrm>
            <a:off x="3787443" y="5485741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500" dirty="0">
                <a:latin typeface="メイリオ ボールド" charset="-128"/>
                <a:ea typeface="メイリオ ボールド" charset="-128"/>
              </a:rPr>
              <a:t>23</a:t>
            </a:r>
            <a:endParaRPr kumimoji="1" lang="ja-JP" altLang="en-US" sz="15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759" name="テキスト ボックス 758"/>
          <p:cNvSpPr txBox="1"/>
          <p:nvPr/>
        </p:nvSpPr>
        <p:spPr>
          <a:xfrm>
            <a:off x="3665703" y="5742995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cxnSp>
        <p:nvCxnSpPr>
          <p:cNvPr id="760" name="直線コネクタ 759"/>
          <p:cNvCxnSpPr/>
          <p:nvPr/>
        </p:nvCxnSpPr>
        <p:spPr>
          <a:xfrm>
            <a:off x="3688413" y="5738529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1" name="直線コネクタ 760"/>
          <p:cNvCxnSpPr/>
          <p:nvPr/>
        </p:nvCxnSpPr>
        <p:spPr>
          <a:xfrm>
            <a:off x="3688413" y="6100762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2" name="テキスト ボックス 761"/>
          <p:cNvSpPr txBox="1"/>
          <p:nvPr/>
        </p:nvSpPr>
        <p:spPr>
          <a:xfrm>
            <a:off x="3665703" y="6105225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763" name="正方形/長方形 762"/>
          <p:cNvSpPr/>
          <p:nvPr/>
        </p:nvSpPr>
        <p:spPr>
          <a:xfrm>
            <a:off x="3661413" y="6503662"/>
            <a:ext cx="8568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4" name="テキスト ボックス 763"/>
          <p:cNvSpPr txBox="1"/>
          <p:nvPr/>
        </p:nvSpPr>
        <p:spPr>
          <a:xfrm>
            <a:off x="3787443" y="6494142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500" dirty="0">
                <a:latin typeface="メイリオ ボールド" charset="-128"/>
                <a:ea typeface="メイリオ ボールド" charset="-128"/>
              </a:rPr>
              <a:t>30</a:t>
            </a:r>
            <a:endParaRPr kumimoji="1" lang="ja-JP" altLang="en-US" sz="1500" dirty="0">
              <a:latin typeface="メイリオ ボールド" charset="-128"/>
              <a:ea typeface="メイリオ ボールド" charset="-128"/>
            </a:endParaRPr>
          </a:p>
        </p:txBody>
      </p:sp>
      <p:cxnSp>
        <p:nvCxnSpPr>
          <p:cNvPr id="766" name="直線コネクタ 765"/>
          <p:cNvCxnSpPr/>
          <p:nvPr/>
        </p:nvCxnSpPr>
        <p:spPr>
          <a:xfrm>
            <a:off x="3688413" y="6746930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7" name="直線コネクタ 766"/>
          <p:cNvCxnSpPr/>
          <p:nvPr/>
        </p:nvCxnSpPr>
        <p:spPr>
          <a:xfrm>
            <a:off x="3688413" y="7109163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9" name="正方形/長方形 768"/>
          <p:cNvSpPr/>
          <p:nvPr/>
        </p:nvSpPr>
        <p:spPr>
          <a:xfrm>
            <a:off x="3661413" y="7515689"/>
            <a:ext cx="8568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0" name="テキスト ボックス 769"/>
          <p:cNvSpPr txBox="1"/>
          <p:nvPr/>
        </p:nvSpPr>
        <p:spPr>
          <a:xfrm>
            <a:off x="3787443" y="7506169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500" dirty="0">
                <a:solidFill>
                  <a:schemeClr val="bg1">
                    <a:lumMod val="75000"/>
                  </a:schemeClr>
                </a:solidFill>
                <a:latin typeface="メイリオ ボールド" charset="-128"/>
                <a:ea typeface="メイリオ ボールド" charset="-128"/>
              </a:rPr>
              <a:t>6</a:t>
            </a:r>
            <a:endParaRPr kumimoji="1" lang="ja-JP" altLang="en-US" sz="1500" dirty="0">
              <a:solidFill>
                <a:schemeClr val="bg1">
                  <a:lumMod val="75000"/>
                </a:schemeClr>
              </a:solidFill>
              <a:latin typeface="メイリオ ボールド" charset="-128"/>
              <a:ea typeface="メイリオ ボールド" charset="-128"/>
            </a:endParaRPr>
          </a:p>
        </p:txBody>
      </p:sp>
      <p:cxnSp>
        <p:nvCxnSpPr>
          <p:cNvPr id="772" name="直線コネクタ 771"/>
          <p:cNvCxnSpPr/>
          <p:nvPr/>
        </p:nvCxnSpPr>
        <p:spPr>
          <a:xfrm>
            <a:off x="3688413" y="7758957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3" name="直線コネクタ 772"/>
          <p:cNvCxnSpPr/>
          <p:nvPr/>
        </p:nvCxnSpPr>
        <p:spPr>
          <a:xfrm>
            <a:off x="3688413" y="8121190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5" name="正方形/長方形 774"/>
          <p:cNvSpPr/>
          <p:nvPr/>
        </p:nvSpPr>
        <p:spPr>
          <a:xfrm>
            <a:off x="2767519" y="2455199"/>
            <a:ext cx="8568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6" name="テキスト ボックス 775"/>
          <p:cNvSpPr txBox="1"/>
          <p:nvPr/>
        </p:nvSpPr>
        <p:spPr>
          <a:xfrm>
            <a:off x="2893549" y="2445679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500" dirty="0">
                <a:latin typeface="メイリオ ボールド" charset="-128"/>
                <a:ea typeface="メイリオ ボールド" charset="-128"/>
              </a:rPr>
              <a:t>1</a:t>
            </a:r>
            <a:endParaRPr kumimoji="1" lang="ja-JP" altLang="en-US" sz="1500" dirty="0">
              <a:latin typeface="メイリオ ボールド" charset="-128"/>
              <a:ea typeface="メイリオ ボールド" charset="-128"/>
            </a:endParaRPr>
          </a:p>
        </p:txBody>
      </p:sp>
      <p:cxnSp>
        <p:nvCxnSpPr>
          <p:cNvPr id="778" name="直線コネクタ 777"/>
          <p:cNvCxnSpPr/>
          <p:nvPr/>
        </p:nvCxnSpPr>
        <p:spPr>
          <a:xfrm>
            <a:off x="2794519" y="2698467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9" name="直線コネクタ 778"/>
          <p:cNvCxnSpPr/>
          <p:nvPr/>
        </p:nvCxnSpPr>
        <p:spPr>
          <a:xfrm>
            <a:off x="2794519" y="3060700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1" name="正方形/長方形 780"/>
          <p:cNvSpPr/>
          <p:nvPr/>
        </p:nvSpPr>
        <p:spPr>
          <a:xfrm>
            <a:off x="2767519" y="3467970"/>
            <a:ext cx="8568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2" name="テキスト ボックス 781"/>
          <p:cNvSpPr txBox="1"/>
          <p:nvPr/>
        </p:nvSpPr>
        <p:spPr>
          <a:xfrm>
            <a:off x="2893549" y="3458450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500" dirty="0">
                <a:latin typeface="メイリオ ボールド" charset="-128"/>
                <a:ea typeface="メイリオ ボールド" charset="-128"/>
              </a:rPr>
              <a:t>8</a:t>
            </a:r>
            <a:endParaRPr kumimoji="1" lang="ja-JP" altLang="en-US" sz="15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783" name="テキスト ボックス 782"/>
          <p:cNvSpPr txBox="1"/>
          <p:nvPr/>
        </p:nvSpPr>
        <p:spPr>
          <a:xfrm>
            <a:off x="2771809" y="3715704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cxnSp>
        <p:nvCxnSpPr>
          <p:cNvPr id="784" name="直線コネクタ 783"/>
          <p:cNvCxnSpPr/>
          <p:nvPr/>
        </p:nvCxnSpPr>
        <p:spPr>
          <a:xfrm>
            <a:off x="2794519" y="3711238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5" name="直線コネクタ 784"/>
          <p:cNvCxnSpPr/>
          <p:nvPr/>
        </p:nvCxnSpPr>
        <p:spPr>
          <a:xfrm>
            <a:off x="2794519" y="4073471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6" name="テキスト ボックス 785"/>
          <p:cNvSpPr txBox="1"/>
          <p:nvPr/>
        </p:nvSpPr>
        <p:spPr>
          <a:xfrm>
            <a:off x="2771809" y="4077934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787" name="正方形/長方形 786"/>
          <p:cNvSpPr/>
          <p:nvPr/>
        </p:nvSpPr>
        <p:spPr>
          <a:xfrm>
            <a:off x="2767519" y="4484196"/>
            <a:ext cx="8568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8" name="テキスト ボックス 787"/>
          <p:cNvSpPr txBox="1"/>
          <p:nvPr/>
        </p:nvSpPr>
        <p:spPr>
          <a:xfrm>
            <a:off x="2893549" y="4474676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500" dirty="0">
                <a:latin typeface="メイリオ ボールド" charset="-128"/>
                <a:ea typeface="メイリオ ボールド" charset="-128"/>
              </a:rPr>
              <a:t>15</a:t>
            </a:r>
            <a:endParaRPr kumimoji="1" lang="ja-JP" altLang="en-US" sz="15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789" name="テキスト ボックス 788"/>
          <p:cNvSpPr txBox="1"/>
          <p:nvPr/>
        </p:nvSpPr>
        <p:spPr>
          <a:xfrm>
            <a:off x="2771809" y="4731930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cxnSp>
        <p:nvCxnSpPr>
          <p:cNvPr id="790" name="直線コネクタ 789"/>
          <p:cNvCxnSpPr/>
          <p:nvPr/>
        </p:nvCxnSpPr>
        <p:spPr>
          <a:xfrm>
            <a:off x="2794519" y="4727464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1" name="直線コネクタ 790"/>
          <p:cNvCxnSpPr/>
          <p:nvPr/>
        </p:nvCxnSpPr>
        <p:spPr>
          <a:xfrm>
            <a:off x="2794519" y="5089697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2" name="テキスト ボックス 791"/>
          <p:cNvSpPr txBox="1"/>
          <p:nvPr/>
        </p:nvSpPr>
        <p:spPr>
          <a:xfrm>
            <a:off x="2771809" y="5094160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793" name="正方形/長方形 792"/>
          <p:cNvSpPr/>
          <p:nvPr/>
        </p:nvSpPr>
        <p:spPr>
          <a:xfrm>
            <a:off x="2767519" y="5495261"/>
            <a:ext cx="8568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94" name="テキスト ボックス 793"/>
          <p:cNvSpPr txBox="1"/>
          <p:nvPr/>
        </p:nvSpPr>
        <p:spPr>
          <a:xfrm>
            <a:off x="2893549" y="5485741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500" dirty="0">
                <a:latin typeface="メイリオ ボールド" charset="-128"/>
                <a:ea typeface="メイリオ ボールド" charset="-128"/>
              </a:rPr>
              <a:t>22</a:t>
            </a:r>
            <a:endParaRPr kumimoji="1" lang="ja-JP" altLang="en-US" sz="1500" dirty="0">
              <a:latin typeface="メイリオ ボールド" charset="-128"/>
              <a:ea typeface="メイリオ ボールド" charset="-128"/>
            </a:endParaRPr>
          </a:p>
        </p:txBody>
      </p:sp>
      <p:sp>
        <p:nvSpPr>
          <p:cNvPr id="795" name="テキスト ボックス 794"/>
          <p:cNvSpPr txBox="1"/>
          <p:nvPr/>
        </p:nvSpPr>
        <p:spPr>
          <a:xfrm>
            <a:off x="2771809" y="5742995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cxnSp>
        <p:nvCxnSpPr>
          <p:cNvPr id="796" name="直線コネクタ 795"/>
          <p:cNvCxnSpPr/>
          <p:nvPr/>
        </p:nvCxnSpPr>
        <p:spPr>
          <a:xfrm>
            <a:off x="2794519" y="5738529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7" name="直線コネクタ 796"/>
          <p:cNvCxnSpPr/>
          <p:nvPr/>
        </p:nvCxnSpPr>
        <p:spPr>
          <a:xfrm>
            <a:off x="2794519" y="6100762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8" name="テキスト ボックス 797"/>
          <p:cNvSpPr txBox="1"/>
          <p:nvPr/>
        </p:nvSpPr>
        <p:spPr>
          <a:xfrm>
            <a:off x="2771809" y="6105225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799" name="正方形/長方形 798"/>
          <p:cNvSpPr/>
          <p:nvPr/>
        </p:nvSpPr>
        <p:spPr>
          <a:xfrm>
            <a:off x="2767519" y="6503662"/>
            <a:ext cx="8568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00" name="テキスト ボックス 799"/>
          <p:cNvSpPr txBox="1"/>
          <p:nvPr/>
        </p:nvSpPr>
        <p:spPr>
          <a:xfrm>
            <a:off x="2893549" y="6494142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500" dirty="0">
                <a:latin typeface="メイリオ ボールド" charset="-128"/>
                <a:ea typeface="メイリオ ボールド" charset="-128"/>
              </a:rPr>
              <a:t>29</a:t>
            </a:r>
            <a:endParaRPr kumimoji="1" lang="ja-JP" altLang="en-US" sz="1500" dirty="0">
              <a:latin typeface="メイリオ ボールド" charset="-128"/>
              <a:ea typeface="メイリオ ボールド" charset="-128"/>
            </a:endParaRPr>
          </a:p>
        </p:txBody>
      </p:sp>
      <p:cxnSp>
        <p:nvCxnSpPr>
          <p:cNvPr id="802" name="直線コネクタ 801"/>
          <p:cNvCxnSpPr/>
          <p:nvPr/>
        </p:nvCxnSpPr>
        <p:spPr>
          <a:xfrm>
            <a:off x="2794519" y="6746930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3" name="直線コネクタ 802"/>
          <p:cNvCxnSpPr/>
          <p:nvPr/>
        </p:nvCxnSpPr>
        <p:spPr>
          <a:xfrm>
            <a:off x="2794519" y="7109163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5" name="正方形/長方形 804"/>
          <p:cNvSpPr/>
          <p:nvPr/>
        </p:nvSpPr>
        <p:spPr>
          <a:xfrm>
            <a:off x="2767519" y="7515689"/>
            <a:ext cx="856800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06" name="テキスト ボックス 805"/>
          <p:cNvSpPr txBox="1"/>
          <p:nvPr/>
        </p:nvSpPr>
        <p:spPr>
          <a:xfrm>
            <a:off x="2893549" y="7506169"/>
            <a:ext cx="6047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500" dirty="0">
                <a:solidFill>
                  <a:schemeClr val="bg1">
                    <a:lumMod val="75000"/>
                  </a:schemeClr>
                </a:solidFill>
                <a:latin typeface="メイリオ ボールド" charset="-128"/>
                <a:ea typeface="メイリオ ボールド" charset="-128"/>
              </a:rPr>
              <a:t>5</a:t>
            </a:r>
            <a:endParaRPr kumimoji="1" lang="ja-JP" altLang="en-US" sz="1500" dirty="0">
              <a:solidFill>
                <a:schemeClr val="bg1">
                  <a:lumMod val="75000"/>
                </a:schemeClr>
              </a:solidFill>
              <a:latin typeface="メイリオ ボールド" charset="-128"/>
              <a:ea typeface="メイリオ ボールド" charset="-128"/>
            </a:endParaRPr>
          </a:p>
        </p:txBody>
      </p:sp>
      <p:cxnSp>
        <p:nvCxnSpPr>
          <p:cNvPr id="808" name="直線コネクタ 807"/>
          <p:cNvCxnSpPr/>
          <p:nvPr/>
        </p:nvCxnSpPr>
        <p:spPr>
          <a:xfrm>
            <a:off x="2794519" y="7758957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9" name="直線コネクタ 808"/>
          <p:cNvCxnSpPr/>
          <p:nvPr/>
        </p:nvCxnSpPr>
        <p:spPr>
          <a:xfrm>
            <a:off x="2794519" y="8121190"/>
            <a:ext cx="802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1" name="テキスト ボックス 310"/>
          <p:cNvSpPr txBox="1"/>
          <p:nvPr/>
        </p:nvSpPr>
        <p:spPr>
          <a:xfrm>
            <a:off x="2786264" y="6746546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312" name="テキスト ボックス 311"/>
          <p:cNvSpPr txBox="1"/>
          <p:nvPr/>
        </p:nvSpPr>
        <p:spPr>
          <a:xfrm>
            <a:off x="2786264" y="7108776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313" name="テキスト ボックス 312"/>
          <p:cNvSpPr txBox="1"/>
          <p:nvPr/>
        </p:nvSpPr>
        <p:spPr>
          <a:xfrm>
            <a:off x="5462199" y="2705497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314" name="テキスト ボックス 313"/>
          <p:cNvSpPr txBox="1"/>
          <p:nvPr/>
        </p:nvSpPr>
        <p:spPr>
          <a:xfrm>
            <a:off x="5462199" y="3067727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315" name="テキスト ボックス 314"/>
          <p:cNvSpPr txBox="1"/>
          <p:nvPr/>
        </p:nvSpPr>
        <p:spPr>
          <a:xfrm>
            <a:off x="4568304" y="2705497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316" name="テキスト ボックス 315"/>
          <p:cNvSpPr txBox="1"/>
          <p:nvPr/>
        </p:nvSpPr>
        <p:spPr>
          <a:xfrm>
            <a:off x="4568304" y="3067727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317" name="テキスト ボックス 316"/>
          <p:cNvSpPr txBox="1"/>
          <p:nvPr/>
        </p:nvSpPr>
        <p:spPr>
          <a:xfrm>
            <a:off x="3674410" y="2705497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318" name="テキスト ボックス 317"/>
          <p:cNvSpPr txBox="1"/>
          <p:nvPr/>
        </p:nvSpPr>
        <p:spPr>
          <a:xfrm>
            <a:off x="3674410" y="3067727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319" name="テキスト ボックス 318"/>
          <p:cNvSpPr txBox="1"/>
          <p:nvPr/>
        </p:nvSpPr>
        <p:spPr>
          <a:xfrm>
            <a:off x="2780516" y="2705497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320" name="テキスト ボックス 319"/>
          <p:cNvSpPr txBox="1"/>
          <p:nvPr/>
        </p:nvSpPr>
        <p:spPr>
          <a:xfrm>
            <a:off x="2780516" y="3067727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321" name="テキスト ボックス 320"/>
          <p:cNvSpPr txBox="1"/>
          <p:nvPr/>
        </p:nvSpPr>
        <p:spPr>
          <a:xfrm>
            <a:off x="1893625" y="6755253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322" name="テキスト ボックス 321"/>
          <p:cNvSpPr txBox="1"/>
          <p:nvPr/>
        </p:nvSpPr>
        <p:spPr>
          <a:xfrm>
            <a:off x="1893625" y="7117483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B860F01-2D0B-4552-A939-4E8A5C582104}"/>
              </a:ext>
            </a:extLst>
          </p:cNvPr>
          <p:cNvSpPr txBox="1"/>
          <p:nvPr/>
        </p:nvSpPr>
        <p:spPr>
          <a:xfrm>
            <a:off x="4590468" y="6751466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6546DA3-1AF8-802D-C2C9-C582AC11D127}"/>
              </a:ext>
            </a:extLst>
          </p:cNvPr>
          <p:cNvSpPr txBox="1"/>
          <p:nvPr/>
        </p:nvSpPr>
        <p:spPr>
          <a:xfrm>
            <a:off x="4590468" y="7113696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93F4F7A-615A-F97D-12CC-412A798A83EB}"/>
              </a:ext>
            </a:extLst>
          </p:cNvPr>
          <p:cNvSpPr txBox="1"/>
          <p:nvPr/>
        </p:nvSpPr>
        <p:spPr>
          <a:xfrm>
            <a:off x="3697829" y="6760173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A3CF11E-EA8E-9118-A3EC-FDE14C2A2F27}"/>
              </a:ext>
            </a:extLst>
          </p:cNvPr>
          <p:cNvSpPr txBox="1"/>
          <p:nvPr/>
        </p:nvSpPr>
        <p:spPr>
          <a:xfrm>
            <a:off x="3697829" y="7122403"/>
            <a:ext cx="8482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dirty="0">
                <a:latin typeface="ＭＳ Ｐゴシック" charset="-128"/>
                <a:ea typeface="ＭＳ Ｐゴシック" charset="-128"/>
              </a:rPr>
              <a:t>テキスト</a:t>
            </a:r>
            <a:endParaRPr lang="ja-JP" altLang="en-US" sz="1500" dirty="0">
              <a:latin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87656326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ホワイ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2200</TotalTime>
  <Words>424</Words>
  <Application>Microsoft Office PowerPoint</Application>
  <PresentationFormat>ユーザー設定</PresentationFormat>
  <Paragraphs>271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ＭＳ Ｐゴシック</vt:lpstr>
      <vt:lpstr>メイリオ ボールド</vt:lpstr>
      <vt:lpstr>Yu Gothic</vt:lpstr>
      <vt:lpstr>ADLaM Display</vt:lpstr>
      <vt:lpstr>Arial</vt:lpstr>
      <vt:lpstr>Calibri</vt:lpstr>
      <vt:lpstr>Calibri Light</vt:lpstr>
      <vt:lpstr>ホワイト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Microsoft Office ユーザー</dc:creator>
  <cp:lastModifiedBy>毛塚 友香</cp:lastModifiedBy>
  <cp:revision>115</cp:revision>
  <cp:lastPrinted>2026-09-15T04:23:32Z</cp:lastPrinted>
  <dcterms:created xsi:type="dcterms:W3CDTF">2019-03-26T01:41:01Z</dcterms:created>
  <dcterms:modified xsi:type="dcterms:W3CDTF">2026-09-15T04:23:39Z</dcterms:modified>
</cp:coreProperties>
</file>